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8"/>
  </p:notesMasterIdLst>
  <p:sldIdLst>
    <p:sldId id="2076136916" r:id="rId3"/>
    <p:sldId id="2076136917" r:id="rId4"/>
    <p:sldId id="2076136922" r:id="rId5"/>
    <p:sldId id="2076136921" r:id="rId6"/>
    <p:sldId id="2076136923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C87BB-57E0-42D4-B0F8-9313A94E8F7C}" v="12" dt="2022-03-10T13:34:51.586"/>
    <p1510:client id="{F3471D63-B7F2-437D-8028-383357AE854B}" v="2" dt="2022-03-11T07:10:00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i Pedersen" userId="fcbfee6c-4a37-47f8-852f-316a013e8f69" providerId="ADAL" clId="{F3471D63-B7F2-437D-8028-383357AE854B}"/>
    <pc:docChg chg="undo custSel addSld delSld modSld">
      <pc:chgData name="Ronni Pedersen" userId="fcbfee6c-4a37-47f8-852f-316a013e8f69" providerId="ADAL" clId="{F3471D63-B7F2-437D-8028-383357AE854B}" dt="2022-03-11T07:13:30.173" v="185" actId="1076"/>
      <pc:docMkLst>
        <pc:docMk/>
      </pc:docMkLst>
      <pc:sldChg chg="modSp mod">
        <pc:chgData name="Ronni Pedersen" userId="fcbfee6c-4a37-47f8-852f-316a013e8f69" providerId="ADAL" clId="{F3471D63-B7F2-437D-8028-383357AE854B}" dt="2022-03-11T06:58:02.229" v="0" actId="1076"/>
        <pc:sldMkLst>
          <pc:docMk/>
          <pc:sldMk cId="1950554246" sldId="2076136916"/>
        </pc:sldMkLst>
        <pc:picChg chg="mod">
          <ac:chgData name="Ronni Pedersen" userId="fcbfee6c-4a37-47f8-852f-316a013e8f69" providerId="ADAL" clId="{F3471D63-B7F2-437D-8028-383357AE854B}" dt="2022-03-11T06:58:02.229" v="0" actId="1076"/>
          <ac:picMkLst>
            <pc:docMk/>
            <pc:sldMk cId="1950554246" sldId="2076136916"/>
            <ac:picMk id="5" creationId="{7AA660A4-8FEB-456E-84F3-D13E688D7836}"/>
          </ac:picMkLst>
        </pc:picChg>
      </pc:sldChg>
      <pc:sldChg chg="modSp mod">
        <pc:chgData name="Ronni Pedersen" userId="fcbfee6c-4a37-47f8-852f-316a013e8f69" providerId="ADAL" clId="{F3471D63-B7F2-437D-8028-383357AE854B}" dt="2022-03-11T06:58:28.416" v="1" actId="1076"/>
        <pc:sldMkLst>
          <pc:docMk/>
          <pc:sldMk cId="4284707415" sldId="2076136922"/>
        </pc:sldMkLst>
        <pc:picChg chg="mod">
          <ac:chgData name="Ronni Pedersen" userId="fcbfee6c-4a37-47f8-852f-316a013e8f69" providerId="ADAL" clId="{F3471D63-B7F2-437D-8028-383357AE854B}" dt="2022-03-11T06:58:28.416" v="1" actId="1076"/>
          <ac:picMkLst>
            <pc:docMk/>
            <pc:sldMk cId="4284707415" sldId="2076136922"/>
            <ac:picMk id="5" creationId="{83AF1F3B-B171-479D-A26C-77CF134B4C18}"/>
          </ac:picMkLst>
        </pc:picChg>
      </pc:sldChg>
      <pc:sldChg chg="addSp delSp modSp add mod">
        <pc:chgData name="Ronni Pedersen" userId="fcbfee6c-4a37-47f8-852f-316a013e8f69" providerId="ADAL" clId="{F3471D63-B7F2-437D-8028-383357AE854B}" dt="2022-03-11T07:13:30.173" v="185" actId="1076"/>
        <pc:sldMkLst>
          <pc:docMk/>
          <pc:sldMk cId="2379650740" sldId="2076136923"/>
        </pc:sldMkLst>
        <pc:spChg chg="add del mod">
          <ac:chgData name="Ronni Pedersen" userId="fcbfee6c-4a37-47f8-852f-316a013e8f69" providerId="ADAL" clId="{F3471D63-B7F2-437D-8028-383357AE854B}" dt="2022-03-11T07:13:30.173" v="185" actId="1076"/>
          <ac:spMkLst>
            <pc:docMk/>
            <pc:sldMk cId="2379650740" sldId="2076136923"/>
            <ac:spMk id="2" creationId="{339EC86B-F4FF-48A1-B4A0-A5E75695A7A5}"/>
          </ac:spMkLst>
        </pc:spChg>
        <pc:picChg chg="mod">
          <ac:chgData name="Ronni Pedersen" userId="fcbfee6c-4a37-47f8-852f-316a013e8f69" providerId="ADAL" clId="{F3471D63-B7F2-437D-8028-383357AE854B}" dt="2022-03-11T07:13:27.951" v="184" actId="14100"/>
          <ac:picMkLst>
            <pc:docMk/>
            <pc:sldMk cId="2379650740" sldId="2076136923"/>
            <ac:picMk id="4" creationId="{EEA4EEB0-2CD9-4CBC-A366-B8B6F1022609}"/>
          </ac:picMkLst>
        </pc:picChg>
        <pc:picChg chg="del mod">
          <ac:chgData name="Ronni Pedersen" userId="fcbfee6c-4a37-47f8-852f-316a013e8f69" providerId="ADAL" clId="{F3471D63-B7F2-437D-8028-383357AE854B}" dt="2022-03-11T07:10:27.084" v="21" actId="478"/>
          <ac:picMkLst>
            <pc:docMk/>
            <pc:sldMk cId="2379650740" sldId="2076136923"/>
            <ac:picMk id="5" creationId="{7AA660A4-8FEB-456E-84F3-D13E688D7836}"/>
          </ac:picMkLst>
        </pc:picChg>
        <pc:picChg chg="add del mod">
          <ac:chgData name="Ronni Pedersen" userId="fcbfee6c-4a37-47f8-852f-316a013e8f69" providerId="ADAL" clId="{F3471D63-B7F2-437D-8028-383357AE854B}" dt="2022-03-11T07:10:14.631" v="19" actId="478"/>
          <ac:picMkLst>
            <pc:docMk/>
            <pc:sldMk cId="2379650740" sldId="2076136923"/>
            <ac:picMk id="6" creationId="{BF208A64-5D06-471D-93A9-9871A51A5101}"/>
          </ac:picMkLst>
        </pc:picChg>
      </pc:sldChg>
      <pc:sldChg chg="new del">
        <pc:chgData name="Ronni Pedersen" userId="fcbfee6c-4a37-47f8-852f-316a013e8f69" providerId="ADAL" clId="{F3471D63-B7F2-437D-8028-383357AE854B}" dt="2022-03-11T07:09:20.956" v="3" actId="47"/>
        <pc:sldMkLst>
          <pc:docMk/>
          <pc:sldMk cId="3780103127" sldId="20761369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FAFF-FA15-45A3-A8D4-CCAE18293DE7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76390-3EAF-4018-B5E0-39FE88BE02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95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D37EF8-2BEB-4AE9-B3A2-6E4DA51031CA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39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CC1B9-DEC7-44B2-AA95-AA8242774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484759D-F89B-4B27-A886-DE0094B4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1CEA1D-D723-4A6C-823E-B3BD3339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B4254C-74A8-4AC9-8551-7973A194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F9449C-7EDA-4484-AF8F-09526142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33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2936-066D-49B6-B177-2B467FEF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A9DC917-9DDB-404F-8783-177AB3AC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1F8609-4F21-4FB8-8EA2-D5648950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B50C92-AC1A-4C28-A118-3A409A3D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DD7BAF-94DF-4FA9-8E45-39118F48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20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C444E4A-62F5-4480-9A1D-ABCB64F3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36D1AE9-C717-4802-ABEC-75B77D1A2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FD55E0-52B9-4E3B-9DB3-7EBA2A8D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93D214-4755-4855-AE4A-DC33A19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6BF65C-6B89-46A3-9824-F19AA8AC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100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56B3A-6974-411C-B9F0-D74D3C10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9F5486-07FF-4EEA-A382-136AA2DD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982835-9007-4DFD-A5FA-CCC6BB01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6188F9-41C6-4262-BCE3-C5912FD5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2FDE8-BF51-45B8-AB3F-6D7D6AAC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134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8AB54-4293-40A1-ABB2-5ABBC650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87701E5-DFEB-4777-AFDB-4DF0E14A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16CAEC-C8D5-4AD7-A792-1EDD11B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60182D-B4D6-479C-8A34-3382318B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B6777F-E5C9-4ED2-B6DE-402EF82C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52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437FF-5660-49AA-88C7-310A8CA3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A4F389-D202-4039-A5DD-F3E61A59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341FBC4-17B9-4426-BFA0-BB9D25689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C78ADC-8CC9-4FE0-B5D4-2367D803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054E03-B540-4E17-BB33-B8C408CE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E5E5C1-B802-4E45-AEFB-AA2D56C7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69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E3666-DEB7-4838-A038-42A50464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B06E1D-4314-4CA1-B098-858C6E4D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1B6A25D-C757-415C-8C40-CFDCC09AC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AA70D4-3D03-4257-B88F-3826BD319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BFFA11A-39DE-4013-B307-8F7538BEC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BAD08C3-A1F8-4C84-9E40-11850683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2247E20-446B-48AA-B595-0EC40CDA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45CB381-4596-4419-B33D-6F869E51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95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858B1-1124-4D84-A6ED-1EB25B82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C02F1C1-37BC-4BA2-8886-15FD3776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147221D-1ED8-4404-A29F-8A6F9471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2406A85-9259-49D4-A384-EDA23113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32FEC91-145C-44A9-91BA-2F73594E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D8DA3D3-60E7-45E3-8E99-9578B24C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2E6C232-CC77-4EFB-A626-3F6781D2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74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F8E59-82E9-4A4C-83C7-8CE4E40D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28487C-8FED-400E-B457-FB094C14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BB124B-2E5C-4E40-A453-C25AA8A5E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C6D1967-1739-4C22-A313-4C5661D6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F0027AA-BEC4-4B0F-AFE2-2A41C730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C847F9D-9988-40FE-9EE8-984CBAB4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416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71404-4CA8-4BEE-8A28-1807BAAD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4F8FF41-91A2-4C50-AB97-BE0C65D0E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3AA9B66-F8CA-40DA-98E6-D9D38222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ABCD0D1-E7BB-41D0-A7D0-48A2F27E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293096-6E91-487E-9357-77B59A37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5B28750-F2E8-466D-8303-8E183AE8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33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85665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6E38D9A-3F5A-4692-B756-B51F2CBB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499DE42-2999-4BC3-96C7-EDD43E65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F3AABF-900E-4799-876C-DE36A14D7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BD0A-51B3-4967-B98C-9CE9F47AE913}" type="datetimeFigureOut">
              <a:rPr lang="da-DK" smtClean="0"/>
              <a:t>11-03-2022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4C347F-AA56-42FE-8C68-E72C17185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97F1BA-DFF5-4693-9BB1-9ABBBD417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26DB-5FB8-4CFE-8832-863160D7C7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3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Tsqs7AKrK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wpninjas.dk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AA660A4-8FEB-456E-84F3-D13E688D7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1" b="10238"/>
          <a:stretch/>
        </p:blipFill>
        <p:spPr>
          <a:xfrm>
            <a:off x="-1504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733C5-8CA1-4980-A093-1B9B5092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5552166" cy="1804182"/>
          </a:xfrm>
        </p:spPr>
        <p:txBody>
          <a:bodyPr>
            <a:normAutofit/>
          </a:bodyPr>
          <a:lstStyle/>
          <a:p>
            <a:r>
              <a:rPr lang="da-DK" sz="60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FF588F-283D-4951-B428-7B77EB6C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640081"/>
            <a:ext cx="7481316" cy="5257800"/>
          </a:xfrm>
        </p:spPr>
        <p:txBody>
          <a:bodyPr anchor="ctr">
            <a:normAutofit/>
          </a:bodyPr>
          <a:lstStyle/>
          <a:p>
            <a:r>
              <a:rPr lang="da-DK" sz="2400" b="0" i="0" dirty="0">
                <a:effectLst/>
                <a:latin typeface="Graphik Meetup"/>
              </a:rPr>
              <a:t>Velkomst</a:t>
            </a:r>
          </a:p>
          <a:p>
            <a:r>
              <a:rPr lang="da-DK" sz="2400" b="0" i="0" dirty="0">
                <a:effectLst/>
                <a:latin typeface="Graphik Meetup"/>
              </a:rPr>
              <a:t>Microsoft Teams Connect</a:t>
            </a:r>
          </a:p>
          <a:p>
            <a:r>
              <a:rPr lang="en-US" sz="2400" b="0" i="0" dirty="0">
                <a:effectLst/>
                <a:latin typeface="Graphik Meetup"/>
              </a:rPr>
              <a:t>Improve security posture by implementing new Azure AD Security features for better protection for M365 and Azure </a:t>
            </a:r>
          </a:p>
          <a:p>
            <a:r>
              <a:rPr lang="da-DK" sz="2400" b="0" i="0" dirty="0">
                <a:effectLst/>
                <a:latin typeface="Graphik Meetup"/>
              </a:rPr>
              <a:t>Defender for Business</a:t>
            </a:r>
          </a:p>
          <a:p>
            <a:r>
              <a:rPr lang="da-DK" sz="2400" b="0" i="0" dirty="0">
                <a:effectLst/>
                <a:latin typeface="Graphik Meetup"/>
              </a:rPr>
              <a:t>Community Tools</a:t>
            </a:r>
          </a:p>
          <a:p>
            <a:r>
              <a:rPr lang="da-DK" sz="2400" b="0" i="0" dirty="0">
                <a:effectLst/>
                <a:latin typeface="Graphik Meetup"/>
              </a:rPr>
              <a:t>Panel Q&amp;A and </a:t>
            </a:r>
            <a:r>
              <a:rPr lang="da-DK" sz="2400" b="0" i="0" dirty="0" err="1">
                <a:effectLst/>
                <a:latin typeface="Graphik Meetup"/>
              </a:rPr>
              <a:t>wrap</a:t>
            </a:r>
            <a:r>
              <a:rPr lang="da-DK" sz="2400" b="0" i="0" dirty="0">
                <a:effectLst/>
                <a:latin typeface="Graphik Meetup"/>
              </a:rPr>
              <a:t>-up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11873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FA1746-1170-4E85-AE1B-A1D9F1A5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endParaRPr lang="en-DK" sz="4000" dirty="0"/>
          </a:p>
        </p:txBody>
      </p:sp>
      <p:pic>
        <p:nvPicPr>
          <p:cNvPr id="1026" name="Picture 2" descr="Pin on Keep Calm sayings">
            <a:extLst>
              <a:ext uri="{FF2B5EF4-FFF2-40B4-BE49-F238E27FC236}">
                <a16:creationId xmlns:a16="http://schemas.microsoft.com/office/drawing/2014/main" id="{3D5CBDCC-FF5B-4710-8D44-FD48ECF67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" r="1" b="1"/>
          <a:stretch/>
        </p:blipFill>
        <p:spPr bwMode="auto">
          <a:xfrm>
            <a:off x="391903" y="573678"/>
            <a:ext cx="5103206" cy="57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C66911-3984-4F99-B9A1-C6226F4E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endParaRPr lang="en-DK" sz="20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3AF1F3B-B171-479D-A26C-77CF134B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73" y="1523851"/>
            <a:ext cx="11233594" cy="41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07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AA660A4-8FEB-456E-84F3-D13E688D7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1" b="102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339EC86B-F4FF-48A1-B4A0-A5E75695A7A5}"/>
              </a:ext>
            </a:extLst>
          </p:cNvPr>
          <p:cNvSpPr txBox="1"/>
          <p:nvPr/>
        </p:nvSpPr>
        <p:spPr>
          <a:xfrm>
            <a:off x="2349660" y="5185458"/>
            <a:ext cx="7917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>
                <a:solidFill>
                  <a:schemeClr val="bg1"/>
                </a:solidFill>
              </a:rPr>
              <a:t>Evaluering: </a:t>
            </a:r>
            <a:r>
              <a:rPr lang="da-DK" sz="2800" dirty="0">
                <a:solidFill>
                  <a:schemeClr val="bg1"/>
                </a:solidFill>
                <a:hlinkClick r:id="rId3"/>
              </a:rPr>
              <a:t>https://forms.office.com/r/Tsqs7AKrKY</a:t>
            </a:r>
            <a:endParaRPr lang="da-DK" sz="2800" dirty="0">
              <a:solidFill>
                <a:schemeClr val="bg1"/>
              </a:solidFill>
            </a:endParaRPr>
          </a:p>
          <a:p>
            <a:endParaRPr lang="da-DK" sz="2800" dirty="0">
              <a:solidFill>
                <a:schemeClr val="bg1"/>
              </a:solidFill>
            </a:endParaRPr>
          </a:p>
          <a:p>
            <a:r>
              <a:rPr lang="da-DK" sz="2800" dirty="0">
                <a:solidFill>
                  <a:schemeClr val="bg1"/>
                </a:solidFill>
              </a:rPr>
              <a:t>Samme </a:t>
            </a:r>
            <a:r>
              <a:rPr lang="da-DK" sz="2800" dirty="0" err="1">
                <a:solidFill>
                  <a:schemeClr val="bg1"/>
                </a:solidFill>
              </a:rPr>
              <a:t>Meetup</a:t>
            </a:r>
            <a:r>
              <a:rPr lang="da-DK" sz="2800" dirty="0">
                <a:solidFill>
                  <a:schemeClr val="bg1"/>
                </a:solidFill>
              </a:rPr>
              <a:t> og ny URL: </a:t>
            </a:r>
            <a:r>
              <a:rPr lang="da-DK" sz="2800" dirty="0">
                <a:solidFill>
                  <a:schemeClr val="bg1"/>
                </a:solidFill>
                <a:hlinkClick r:id="rId4"/>
              </a:rPr>
              <a:t>www.wpninjas.dk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EA4EEB0-2CD9-4CBC-A366-B8B6F102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619" y="1657571"/>
            <a:ext cx="9704762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6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339EC86B-F4FF-48A1-B4A0-A5E75695A7A5}"/>
              </a:ext>
            </a:extLst>
          </p:cNvPr>
          <p:cNvSpPr txBox="1"/>
          <p:nvPr/>
        </p:nvSpPr>
        <p:spPr>
          <a:xfrm>
            <a:off x="1102311" y="3218156"/>
            <a:ext cx="9827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Main Focus:</a:t>
            </a:r>
          </a:p>
          <a:p>
            <a:pPr marL="457200" indent="-457200">
              <a:buFontTx/>
              <a:buChar char="-"/>
            </a:pPr>
            <a:r>
              <a:rPr lang="da-DK" sz="2800" dirty="0"/>
              <a:t>Online Events (Like </a:t>
            </a:r>
            <a:r>
              <a:rPr lang="da-DK" sz="2800" dirty="0" err="1"/>
              <a:t>this</a:t>
            </a:r>
            <a:r>
              <a:rPr lang="da-DK" sz="2800" dirty="0"/>
              <a:t> </a:t>
            </a:r>
            <a:r>
              <a:rPr lang="da-DK" sz="2800" dirty="0" err="1"/>
              <a:t>one</a:t>
            </a:r>
            <a:r>
              <a:rPr lang="da-DK" sz="2800" dirty="0"/>
              <a:t>)</a:t>
            </a:r>
          </a:p>
          <a:p>
            <a:pPr marL="457200" indent="-457200">
              <a:buFontTx/>
              <a:buChar char="-"/>
            </a:pPr>
            <a:r>
              <a:rPr lang="da-DK" sz="2800" dirty="0"/>
              <a:t>AMA Sessions </a:t>
            </a:r>
          </a:p>
          <a:p>
            <a:pPr marL="457200" indent="-457200">
              <a:buFontTx/>
              <a:buChar char="-"/>
            </a:pPr>
            <a:r>
              <a:rPr lang="da-DK" sz="2800" dirty="0" err="1"/>
              <a:t>Recordings</a:t>
            </a:r>
            <a:r>
              <a:rPr lang="da-DK" sz="2800" dirty="0"/>
              <a:t> -&gt; YouTube</a:t>
            </a:r>
          </a:p>
          <a:p>
            <a:pPr marL="457200" indent="-457200">
              <a:buFontTx/>
              <a:buChar char="-"/>
            </a:pPr>
            <a:r>
              <a:rPr lang="da-DK" sz="2800" dirty="0"/>
              <a:t>Small YouTube videos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EA4EEB0-2CD9-4CBC-A366-B8B6F102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3" y="83540"/>
            <a:ext cx="7115238" cy="25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5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76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Graphik Meetup</vt:lpstr>
      <vt:lpstr>Office-tema</vt:lpstr>
      <vt:lpstr>1_Office-tema</vt:lpstr>
      <vt:lpstr>PowerPoint Presentation</vt:lpstr>
      <vt:lpstr>Agenda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Peter Schmidt</dc:creator>
  <cp:lastModifiedBy>Ronni Pedersen</cp:lastModifiedBy>
  <cp:revision>3</cp:revision>
  <dcterms:created xsi:type="dcterms:W3CDTF">2022-01-13T21:29:14Z</dcterms:created>
  <dcterms:modified xsi:type="dcterms:W3CDTF">2022-03-11T07:13:38Z</dcterms:modified>
</cp:coreProperties>
</file>