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1" r:id="rId5"/>
    <p:sldId id="258" r:id="rId6"/>
    <p:sldId id="260" r:id="rId7"/>
    <p:sldId id="257" r:id="rId8"/>
    <p:sldId id="267" r:id="rId9"/>
    <p:sldId id="264" r:id="rId10"/>
    <p:sldId id="265" r:id="rId11"/>
    <p:sldId id="259" r:id="rId12"/>
    <p:sldId id="266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4CEF4D-B406-433E-84C2-413A6C8B03C1}" v="3" dt="2022-05-06T06:04:49.3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8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ni Pedersen" userId="fcbfee6c-4a37-47f8-852f-316a013e8f69" providerId="ADAL" clId="{154CEF4D-B406-433E-84C2-413A6C8B03C1}"/>
    <pc:docChg chg="undo custSel addSld delSld modSld">
      <pc:chgData name="Ronni Pedersen" userId="fcbfee6c-4a37-47f8-852f-316a013e8f69" providerId="ADAL" clId="{154CEF4D-B406-433E-84C2-413A6C8B03C1}" dt="2022-05-06T06:13:15.984" v="352" actId="20577"/>
      <pc:docMkLst>
        <pc:docMk/>
      </pc:docMkLst>
      <pc:sldChg chg="del">
        <pc:chgData name="Ronni Pedersen" userId="fcbfee6c-4a37-47f8-852f-316a013e8f69" providerId="ADAL" clId="{154CEF4D-B406-433E-84C2-413A6C8B03C1}" dt="2022-05-06T05:57:52.508" v="0" actId="47"/>
        <pc:sldMkLst>
          <pc:docMk/>
          <pc:sldMk cId="2445120011" sldId="256"/>
        </pc:sldMkLst>
      </pc:sldChg>
      <pc:sldChg chg="mod modShow">
        <pc:chgData name="Ronni Pedersen" userId="fcbfee6c-4a37-47f8-852f-316a013e8f69" providerId="ADAL" clId="{154CEF4D-B406-433E-84C2-413A6C8B03C1}" dt="2022-05-06T06:00:29.203" v="57" actId="729"/>
        <pc:sldMkLst>
          <pc:docMk/>
          <pc:sldMk cId="1526643667" sldId="257"/>
        </pc:sldMkLst>
      </pc:sldChg>
      <pc:sldChg chg="addSp modSp mod">
        <pc:chgData name="Ronni Pedersen" userId="fcbfee6c-4a37-47f8-852f-316a013e8f69" providerId="ADAL" clId="{154CEF4D-B406-433E-84C2-413A6C8B03C1}" dt="2022-05-06T06:08:52.882" v="236" actId="20577"/>
        <pc:sldMkLst>
          <pc:docMk/>
          <pc:sldMk cId="2941260237" sldId="258"/>
        </pc:sldMkLst>
        <pc:spChg chg="mod">
          <ac:chgData name="Ronni Pedersen" userId="fcbfee6c-4a37-47f8-852f-316a013e8f69" providerId="ADAL" clId="{154CEF4D-B406-433E-84C2-413A6C8B03C1}" dt="2022-05-06T06:08:52.882" v="236" actId="20577"/>
          <ac:spMkLst>
            <pc:docMk/>
            <pc:sldMk cId="2941260237" sldId="258"/>
            <ac:spMk id="2" creationId="{F7A4D3FC-A969-46ED-9B96-748A89DE42AC}"/>
          </ac:spMkLst>
        </pc:spChg>
        <pc:spChg chg="mod">
          <ac:chgData name="Ronni Pedersen" userId="fcbfee6c-4a37-47f8-852f-316a013e8f69" providerId="ADAL" clId="{154CEF4D-B406-433E-84C2-413A6C8B03C1}" dt="2022-05-06T06:07:49.061" v="193" actId="20577"/>
          <ac:spMkLst>
            <pc:docMk/>
            <pc:sldMk cId="2941260237" sldId="258"/>
            <ac:spMk id="3" creationId="{40BCA48C-D4EB-40ED-A64C-210BEEB3E640}"/>
          </ac:spMkLst>
        </pc:spChg>
        <pc:picChg chg="add mod">
          <ac:chgData name="Ronni Pedersen" userId="fcbfee6c-4a37-47f8-852f-316a013e8f69" providerId="ADAL" clId="{154CEF4D-B406-433E-84C2-413A6C8B03C1}" dt="2022-05-06T06:06:57.994" v="188" actId="1076"/>
          <ac:picMkLst>
            <pc:docMk/>
            <pc:sldMk cId="2941260237" sldId="258"/>
            <ac:picMk id="9" creationId="{75B692D9-67CF-54E3-9AB1-AD6055C8B2A0}"/>
          </ac:picMkLst>
        </pc:picChg>
      </pc:sldChg>
      <pc:sldChg chg="addSp modSp mod">
        <pc:chgData name="Ronni Pedersen" userId="fcbfee6c-4a37-47f8-852f-316a013e8f69" providerId="ADAL" clId="{154CEF4D-B406-433E-84C2-413A6C8B03C1}" dt="2022-05-06T06:13:15.984" v="352" actId="20577"/>
        <pc:sldMkLst>
          <pc:docMk/>
          <pc:sldMk cId="3421610053" sldId="259"/>
        </pc:sldMkLst>
        <pc:spChg chg="mod">
          <ac:chgData name="Ronni Pedersen" userId="fcbfee6c-4a37-47f8-852f-316a013e8f69" providerId="ADAL" clId="{154CEF4D-B406-433E-84C2-413A6C8B03C1}" dt="2022-05-06T06:13:15.984" v="352" actId="20577"/>
          <ac:spMkLst>
            <pc:docMk/>
            <pc:sldMk cId="3421610053" sldId="259"/>
            <ac:spMk id="3" creationId="{272A164A-F8CA-4519-9487-C7D9128E1ECC}"/>
          </ac:spMkLst>
        </pc:spChg>
        <pc:picChg chg="add mod">
          <ac:chgData name="Ronni Pedersen" userId="fcbfee6c-4a37-47f8-852f-316a013e8f69" providerId="ADAL" clId="{154CEF4D-B406-433E-84C2-413A6C8B03C1}" dt="2022-05-06T06:05:27.079" v="182" actId="14100"/>
          <ac:picMkLst>
            <pc:docMk/>
            <pc:sldMk cId="3421610053" sldId="259"/>
            <ac:picMk id="5" creationId="{3C9A61F9-A398-FFE6-B4A6-219652050056}"/>
          </ac:picMkLst>
        </pc:picChg>
        <pc:picChg chg="add mod ord">
          <ac:chgData name="Ronni Pedersen" userId="fcbfee6c-4a37-47f8-852f-316a013e8f69" providerId="ADAL" clId="{154CEF4D-B406-433E-84C2-413A6C8B03C1}" dt="2022-05-06T06:05:24.210" v="181" actId="14100"/>
          <ac:picMkLst>
            <pc:docMk/>
            <pc:sldMk cId="3421610053" sldId="259"/>
            <ac:picMk id="7" creationId="{7D6E10B6-605C-EBE3-C4F9-9BF51A35D7F4}"/>
          </ac:picMkLst>
        </pc:picChg>
        <pc:picChg chg="add mod">
          <ac:chgData name="Ronni Pedersen" userId="fcbfee6c-4a37-47f8-852f-316a013e8f69" providerId="ADAL" clId="{154CEF4D-B406-433E-84C2-413A6C8B03C1}" dt="2022-05-06T06:05:31.872" v="183" actId="14100"/>
          <ac:picMkLst>
            <pc:docMk/>
            <pc:sldMk cId="3421610053" sldId="259"/>
            <ac:picMk id="8" creationId="{6E6757BD-B644-68EE-4E0B-534A0E1E6326}"/>
          </ac:picMkLst>
        </pc:picChg>
      </pc:sldChg>
      <pc:sldChg chg="modSp mod">
        <pc:chgData name="Ronni Pedersen" userId="fcbfee6c-4a37-47f8-852f-316a013e8f69" providerId="ADAL" clId="{154CEF4D-B406-433E-84C2-413A6C8B03C1}" dt="2022-05-06T05:59:50.967" v="55" actId="20577"/>
        <pc:sldMkLst>
          <pc:docMk/>
          <pc:sldMk cId="4117460487" sldId="260"/>
        </pc:sldMkLst>
        <pc:spChg chg="mod">
          <ac:chgData name="Ronni Pedersen" userId="fcbfee6c-4a37-47f8-852f-316a013e8f69" providerId="ADAL" clId="{154CEF4D-B406-433E-84C2-413A6C8B03C1}" dt="2022-05-06T05:59:50.967" v="55" actId="20577"/>
          <ac:spMkLst>
            <pc:docMk/>
            <pc:sldMk cId="4117460487" sldId="260"/>
            <ac:spMk id="3" creationId="{201B207B-E409-495F-985C-D57A6D203AE6}"/>
          </ac:spMkLst>
        </pc:spChg>
      </pc:sldChg>
      <pc:sldChg chg="modSp mod">
        <pc:chgData name="Ronni Pedersen" userId="fcbfee6c-4a37-47f8-852f-316a013e8f69" providerId="ADAL" clId="{154CEF4D-B406-433E-84C2-413A6C8B03C1}" dt="2022-05-06T05:59:26.527" v="26" actId="20577"/>
        <pc:sldMkLst>
          <pc:docMk/>
          <pc:sldMk cId="2026098480" sldId="261"/>
        </pc:sldMkLst>
        <pc:spChg chg="mod">
          <ac:chgData name="Ronni Pedersen" userId="fcbfee6c-4a37-47f8-852f-316a013e8f69" providerId="ADAL" clId="{154CEF4D-B406-433E-84C2-413A6C8B03C1}" dt="2022-05-06T05:59:26.527" v="26" actId="20577"/>
          <ac:spMkLst>
            <pc:docMk/>
            <pc:sldMk cId="2026098480" sldId="261"/>
            <ac:spMk id="3" creationId="{FA159B0A-BE6B-42C2-AD22-CC3DAC9F31EE}"/>
          </ac:spMkLst>
        </pc:spChg>
      </pc:sldChg>
      <pc:sldChg chg="modSp mod">
        <pc:chgData name="Ronni Pedersen" userId="fcbfee6c-4a37-47f8-852f-316a013e8f69" providerId="ADAL" clId="{154CEF4D-B406-433E-84C2-413A6C8B03C1}" dt="2022-05-06T06:10:45.922" v="294" actId="20577"/>
        <pc:sldMkLst>
          <pc:docMk/>
          <pc:sldMk cId="1908883573" sldId="264"/>
        </pc:sldMkLst>
        <pc:spChg chg="mod">
          <ac:chgData name="Ronni Pedersen" userId="fcbfee6c-4a37-47f8-852f-316a013e8f69" providerId="ADAL" clId="{154CEF4D-B406-433E-84C2-413A6C8B03C1}" dt="2022-05-06T06:10:45.922" v="294" actId="20577"/>
          <ac:spMkLst>
            <pc:docMk/>
            <pc:sldMk cId="1908883573" sldId="264"/>
            <ac:spMk id="3" creationId="{C7FE55CD-0223-49EA-ABB7-BA4DE6375C62}"/>
          </ac:spMkLst>
        </pc:spChg>
      </pc:sldChg>
      <pc:sldChg chg="modSp mod">
        <pc:chgData name="Ronni Pedersen" userId="fcbfee6c-4a37-47f8-852f-316a013e8f69" providerId="ADAL" clId="{154CEF4D-B406-433E-84C2-413A6C8B03C1}" dt="2022-05-06T06:06:27.646" v="186" actId="27636"/>
        <pc:sldMkLst>
          <pc:docMk/>
          <pc:sldMk cId="962368012" sldId="266"/>
        </pc:sldMkLst>
        <pc:spChg chg="mod">
          <ac:chgData name="Ronni Pedersen" userId="fcbfee6c-4a37-47f8-852f-316a013e8f69" providerId="ADAL" clId="{154CEF4D-B406-433E-84C2-413A6C8B03C1}" dt="2022-05-06T06:06:27.646" v="186" actId="27636"/>
          <ac:spMkLst>
            <pc:docMk/>
            <pc:sldMk cId="962368012" sldId="266"/>
            <ac:spMk id="3" creationId="{66F38DD3-681E-4176-A6D0-7C54618A597B}"/>
          </ac:spMkLst>
        </pc:spChg>
      </pc:sldChg>
      <pc:sldChg chg="modSp add mod">
        <pc:chgData name="Ronni Pedersen" userId="fcbfee6c-4a37-47f8-852f-316a013e8f69" providerId="ADAL" clId="{154CEF4D-B406-433E-84C2-413A6C8B03C1}" dt="2022-05-06T06:00:55.835" v="62" actId="1076"/>
        <pc:sldMkLst>
          <pc:docMk/>
          <pc:sldMk cId="3462323046" sldId="267"/>
        </pc:sldMkLst>
        <pc:spChg chg="mod">
          <ac:chgData name="Ronni Pedersen" userId="fcbfee6c-4a37-47f8-852f-316a013e8f69" providerId="ADAL" clId="{154CEF4D-B406-433E-84C2-413A6C8B03C1}" dt="2022-05-06T06:00:34.155" v="58" actId="6549"/>
          <ac:spMkLst>
            <pc:docMk/>
            <pc:sldMk cId="3462323046" sldId="267"/>
            <ac:spMk id="2" creationId="{2B70709B-46EA-4B1D-A6E1-CF1622B77A74}"/>
          </ac:spMkLst>
        </pc:spChg>
        <pc:spChg chg="mod">
          <ac:chgData name="Ronni Pedersen" userId="fcbfee6c-4a37-47f8-852f-316a013e8f69" providerId="ADAL" clId="{154CEF4D-B406-433E-84C2-413A6C8B03C1}" dt="2022-05-06T06:00:51.161" v="61" actId="6549"/>
          <ac:spMkLst>
            <pc:docMk/>
            <pc:sldMk cId="3462323046" sldId="267"/>
            <ac:spMk id="3" creationId="{8D5AFCCB-286A-46ED-B18B-0AFF64B00AA1}"/>
          </ac:spMkLst>
        </pc:spChg>
        <pc:picChg chg="mod">
          <ac:chgData name="Ronni Pedersen" userId="fcbfee6c-4a37-47f8-852f-316a013e8f69" providerId="ADAL" clId="{154CEF4D-B406-433E-84C2-413A6C8B03C1}" dt="2022-05-06T06:00:55.835" v="62" actId="1076"/>
          <ac:picMkLst>
            <pc:docMk/>
            <pc:sldMk cId="3462323046" sldId="267"/>
            <ac:picMk id="1028" creationId="{B135BBCF-5649-4533-975D-CB8480A33E92}"/>
          </ac:picMkLst>
        </pc:picChg>
      </pc:sldChg>
      <pc:sldChg chg="new del">
        <pc:chgData name="Ronni Pedersen" userId="fcbfee6c-4a37-47f8-852f-316a013e8f69" providerId="ADAL" clId="{154CEF4D-B406-433E-84C2-413A6C8B03C1}" dt="2022-05-06T06:09:16.852" v="238" actId="47"/>
        <pc:sldMkLst>
          <pc:docMk/>
          <pc:sldMk cId="1206666656" sldId="268"/>
        </pc:sldMkLst>
      </pc:sldChg>
      <pc:sldChg chg="modSp new del mod">
        <pc:chgData name="Ronni Pedersen" userId="fcbfee6c-4a37-47f8-852f-316a013e8f69" providerId="ADAL" clId="{154CEF4D-B406-433E-84C2-413A6C8B03C1}" dt="2022-05-06T06:09:58.679" v="252" actId="47"/>
        <pc:sldMkLst>
          <pc:docMk/>
          <pc:sldMk cId="3249839555" sldId="268"/>
        </pc:sldMkLst>
        <pc:spChg chg="mod">
          <ac:chgData name="Ronni Pedersen" userId="fcbfee6c-4a37-47f8-852f-316a013e8f69" providerId="ADAL" clId="{154CEF4D-B406-433E-84C2-413A6C8B03C1}" dt="2022-05-06T06:09:49.040" v="251" actId="20577"/>
          <ac:spMkLst>
            <pc:docMk/>
            <pc:sldMk cId="3249839555" sldId="268"/>
            <ac:spMk id="2" creationId="{4716C265-7C78-9DB8-2F07-5492EEF8FAE7}"/>
          </ac:spMkLst>
        </pc:spChg>
      </pc:sldChg>
    </pc:docChg>
  </pc:docChgLst>
  <pc:docChgLst>
    <pc:chgData name="Ronni Pedersen" userId="2866cefd-ffa7-45de-bd89-1e39a4fc81a0" providerId="ADAL" clId="{623EA85E-6F81-4CF7-854A-31308832DDE3}"/>
    <pc:docChg chg="undo custSel addSld delSld modSld sldOrd modMainMaster">
      <pc:chgData name="Ronni Pedersen" userId="2866cefd-ffa7-45de-bd89-1e39a4fc81a0" providerId="ADAL" clId="{623EA85E-6F81-4CF7-854A-31308832DDE3}" dt="2022-04-08T05:57:49.346" v="1442" actId="20577"/>
      <pc:docMkLst>
        <pc:docMk/>
      </pc:docMkLst>
      <pc:sldChg chg="addSp delSp modSp mod modTransition">
        <pc:chgData name="Ronni Pedersen" userId="2866cefd-ffa7-45de-bd89-1e39a4fc81a0" providerId="ADAL" clId="{623EA85E-6F81-4CF7-854A-31308832DDE3}" dt="2022-04-03T11:18:11.348" v="508"/>
        <pc:sldMkLst>
          <pc:docMk/>
          <pc:sldMk cId="2445120011" sldId="256"/>
        </pc:sldMkLst>
        <pc:spChg chg="mod">
          <ac:chgData name="Ronni Pedersen" userId="2866cefd-ffa7-45de-bd89-1e39a4fc81a0" providerId="ADAL" clId="{623EA85E-6F81-4CF7-854A-31308832DDE3}" dt="2022-04-03T11:05:12.265" v="48" actId="1076"/>
          <ac:spMkLst>
            <pc:docMk/>
            <pc:sldMk cId="2445120011" sldId="256"/>
            <ac:spMk id="3" creationId="{FA159B0A-BE6B-42C2-AD22-CC3DAC9F31EE}"/>
          </ac:spMkLst>
        </pc:spChg>
        <pc:picChg chg="del">
          <ac:chgData name="Ronni Pedersen" userId="2866cefd-ffa7-45de-bd89-1e39a4fc81a0" providerId="ADAL" clId="{623EA85E-6F81-4CF7-854A-31308832DDE3}" dt="2022-04-03T11:05:43.749" v="57" actId="478"/>
          <ac:picMkLst>
            <pc:docMk/>
            <pc:sldMk cId="2445120011" sldId="256"/>
            <ac:picMk id="7" creationId="{3DEACFA5-F630-432F-B999-BF2832D4B6EF}"/>
          </ac:picMkLst>
        </pc:picChg>
        <pc:picChg chg="add del mod">
          <ac:chgData name="Ronni Pedersen" userId="2866cefd-ffa7-45de-bd89-1e39a4fc81a0" providerId="ADAL" clId="{623EA85E-6F81-4CF7-854A-31308832DDE3}" dt="2022-04-03T11:05:12.806" v="49"/>
          <ac:picMkLst>
            <pc:docMk/>
            <pc:sldMk cId="2445120011" sldId="256"/>
            <ac:picMk id="2050" creationId="{CB88E795-802A-4D03-9EE5-37D99F927F23}"/>
          </ac:picMkLst>
        </pc:picChg>
        <pc:picChg chg="add mod">
          <ac:chgData name="Ronni Pedersen" userId="2866cefd-ffa7-45de-bd89-1e39a4fc81a0" providerId="ADAL" clId="{623EA85E-6F81-4CF7-854A-31308832DDE3}" dt="2022-04-03T11:17:00.363" v="503" actId="1076"/>
          <ac:picMkLst>
            <pc:docMk/>
            <pc:sldMk cId="2445120011" sldId="256"/>
            <ac:picMk id="2052" creationId="{6E145019-94B4-4910-921B-F796F28415A0}"/>
          </ac:picMkLst>
        </pc:picChg>
      </pc:sldChg>
      <pc:sldChg chg="addSp delSp modSp mod ord">
        <pc:chgData name="Ronni Pedersen" userId="2866cefd-ffa7-45de-bd89-1e39a4fc81a0" providerId="ADAL" clId="{623EA85E-6F81-4CF7-854A-31308832DDE3}" dt="2022-04-03T14:23:45.876" v="849" actId="1076"/>
        <pc:sldMkLst>
          <pc:docMk/>
          <pc:sldMk cId="1526643667" sldId="257"/>
        </pc:sldMkLst>
        <pc:spChg chg="mod">
          <ac:chgData name="Ronni Pedersen" userId="2866cefd-ffa7-45de-bd89-1e39a4fc81a0" providerId="ADAL" clId="{623EA85E-6F81-4CF7-854A-31308832DDE3}" dt="2022-04-03T11:02:36.841" v="31" actId="20577"/>
          <ac:spMkLst>
            <pc:docMk/>
            <pc:sldMk cId="1526643667" sldId="257"/>
            <ac:spMk id="3" creationId="{8D5AFCCB-286A-46ED-B18B-0AFF64B00AA1}"/>
          </ac:spMkLst>
        </pc:spChg>
        <pc:picChg chg="add del mod">
          <ac:chgData name="Ronni Pedersen" userId="2866cefd-ffa7-45de-bd89-1e39a4fc81a0" providerId="ADAL" clId="{623EA85E-6F81-4CF7-854A-31308832DDE3}" dt="2022-04-03T14:18:58.604" v="728" actId="21"/>
          <ac:picMkLst>
            <pc:docMk/>
            <pc:sldMk cId="1526643667" sldId="257"/>
            <ac:picMk id="5" creationId="{BA8C4739-578B-4AD4-8EAB-75E0EC9E9A27}"/>
          </ac:picMkLst>
        </pc:picChg>
        <pc:picChg chg="del">
          <ac:chgData name="Ronni Pedersen" userId="2866cefd-ffa7-45de-bd89-1e39a4fc81a0" providerId="ADAL" clId="{623EA85E-6F81-4CF7-854A-31308832DDE3}" dt="2022-04-03T11:21:24.086" v="534" actId="478"/>
          <ac:picMkLst>
            <pc:docMk/>
            <pc:sldMk cId="1526643667" sldId="257"/>
            <ac:picMk id="6" creationId="{7549BFFB-DB07-4E05-B7C8-0AFC7B8D95D8}"/>
          </ac:picMkLst>
        </pc:picChg>
        <pc:picChg chg="add mod">
          <ac:chgData name="Ronni Pedersen" userId="2866cefd-ffa7-45de-bd89-1e39a4fc81a0" providerId="ADAL" clId="{623EA85E-6F81-4CF7-854A-31308832DDE3}" dt="2022-04-03T14:19:11.198" v="734" actId="1076"/>
          <ac:picMkLst>
            <pc:docMk/>
            <pc:sldMk cId="1526643667" sldId="257"/>
            <ac:picMk id="7" creationId="{85209BB0-B097-4DFE-AE28-5EA3E3831964}"/>
          </ac:picMkLst>
        </pc:picChg>
        <pc:picChg chg="mod">
          <ac:chgData name="Ronni Pedersen" userId="2866cefd-ffa7-45de-bd89-1e39a4fc81a0" providerId="ADAL" clId="{623EA85E-6F81-4CF7-854A-31308832DDE3}" dt="2022-04-03T14:23:45.876" v="849" actId="1076"/>
          <ac:picMkLst>
            <pc:docMk/>
            <pc:sldMk cId="1526643667" sldId="257"/>
            <ac:picMk id="1028" creationId="{B135BBCF-5649-4533-975D-CB8480A33E92}"/>
          </ac:picMkLst>
        </pc:picChg>
      </pc:sldChg>
      <pc:sldChg chg="modSp mod ord">
        <pc:chgData name="Ronni Pedersen" userId="2866cefd-ffa7-45de-bd89-1e39a4fc81a0" providerId="ADAL" clId="{623EA85E-6F81-4CF7-854A-31308832DDE3}" dt="2022-04-08T05:57:49.346" v="1442" actId="20577"/>
        <pc:sldMkLst>
          <pc:docMk/>
          <pc:sldMk cId="2941260237" sldId="258"/>
        </pc:sldMkLst>
        <pc:spChg chg="mod">
          <ac:chgData name="Ronni Pedersen" userId="2866cefd-ffa7-45de-bd89-1e39a4fc81a0" providerId="ADAL" clId="{623EA85E-6F81-4CF7-854A-31308832DDE3}" dt="2022-04-08T05:57:49.346" v="1442" actId="20577"/>
          <ac:spMkLst>
            <pc:docMk/>
            <pc:sldMk cId="2941260237" sldId="258"/>
            <ac:spMk id="2" creationId="{F7A4D3FC-A969-46ED-9B96-748A89DE42AC}"/>
          </ac:spMkLst>
        </pc:spChg>
        <pc:picChg chg="mod">
          <ac:chgData name="Ronni Pedersen" userId="2866cefd-ffa7-45de-bd89-1e39a4fc81a0" providerId="ADAL" clId="{623EA85E-6F81-4CF7-854A-31308832DDE3}" dt="2022-04-03T11:18:41.570" v="510" actId="1076"/>
          <ac:picMkLst>
            <pc:docMk/>
            <pc:sldMk cId="2941260237" sldId="258"/>
            <ac:picMk id="4" creationId="{F3B1973F-71F1-400B-94B3-7385C27BA73E}"/>
          </ac:picMkLst>
        </pc:picChg>
      </pc:sldChg>
      <pc:sldChg chg="addSp delSp modSp new mod ord">
        <pc:chgData name="Ronni Pedersen" userId="2866cefd-ffa7-45de-bd89-1e39a4fc81a0" providerId="ADAL" clId="{623EA85E-6F81-4CF7-854A-31308832DDE3}" dt="2022-04-08T05:44:59.177" v="962"/>
        <pc:sldMkLst>
          <pc:docMk/>
          <pc:sldMk cId="3421610053" sldId="259"/>
        </pc:sldMkLst>
        <pc:spChg chg="mod">
          <ac:chgData name="Ronni Pedersen" userId="2866cefd-ffa7-45de-bd89-1e39a4fc81a0" providerId="ADAL" clId="{623EA85E-6F81-4CF7-854A-31308832DDE3}" dt="2022-04-08T05:44:42.557" v="961" actId="20577"/>
          <ac:spMkLst>
            <pc:docMk/>
            <pc:sldMk cId="3421610053" sldId="259"/>
            <ac:spMk id="2" creationId="{D0624B11-CBA9-469B-9C1B-411C65AB80A9}"/>
          </ac:spMkLst>
        </pc:spChg>
        <pc:spChg chg="mod">
          <ac:chgData name="Ronni Pedersen" userId="2866cefd-ffa7-45de-bd89-1e39a4fc81a0" providerId="ADAL" clId="{623EA85E-6F81-4CF7-854A-31308832DDE3}" dt="2022-04-08T05:44:59.177" v="962"/>
          <ac:spMkLst>
            <pc:docMk/>
            <pc:sldMk cId="3421610053" sldId="259"/>
            <ac:spMk id="3" creationId="{272A164A-F8CA-4519-9487-C7D9128E1ECC}"/>
          </ac:spMkLst>
        </pc:spChg>
        <pc:picChg chg="add del mod">
          <ac:chgData name="Ronni Pedersen" userId="2866cefd-ffa7-45de-bd89-1e39a4fc81a0" providerId="ADAL" clId="{623EA85E-6F81-4CF7-854A-31308832DDE3}" dt="2022-04-03T11:21:19.183" v="533" actId="478"/>
          <ac:picMkLst>
            <pc:docMk/>
            <pc:sldMk cId="3421610053" sldId="259"/>
            <ac:picMk id="4" creationId="{254DEFC7-C39A-4334-9E6E-B8CA4EABF954}"/>
          </ac:picMkLst>
        </pc:picChg>
      </pc:sldChg>
      <pc:sldChg chg="addSp delSp modSp new mod ord">
        <pc:chgData name="Ronni Pedersen" userId="2866cefd-ffa7-45de-bd89-1e39a4fc81a0" providerId="ADAL" clId="{623EA85E-6F81-4CF7-854A-31308832DDE3}" dt="2022-04-08T05:57:36.541" v="1435" actId="1076"/>
        <pc:sldMkLst>
          <pc:docMk/>
          <pc:sldMk cId="4117460487" sldId="260"/>
        </pc:sldMkLst>
        <pc:spChg chg="mod">
          <ac:chgData name="Ronni Pedersen" userId="2866cefd-ffa7-45de-bd89-1e39a4fc81a0" providerId="ADAL" clId="{623EA85E-6F81-4CF7-854A-31308832DDE3}" dt="2022-04-03T11:18:53.746" v="522" actId="20577"/>
          <ac:spMkLst>
            <pc:docMk/>
            <pc:sldMk cId="4117460487" sldId="260"/>
            <ac:spMk id="2" creationId="{EBB2E794-D7E6-4958-86CE-CC8067D330D1}"/>
          </ac:spMkLst>
        </pc:spChg>
        <pc:spChg chg="mod">
          <ac:chgData name="Ronni Pedersen" userId="2866cefd-ffa7-45de-bd89-1e39a4fc81a0" providerId="ADAL" clId="{623EA85E-6F81-4CF7-854A-31308832DDE3}" dt="2022-04-08T05:43:24.495" v="893" actId="20577"/>
          <ac:spMkLst>
            <pc:docMk/>
            <pc:sldMk cId="4117460487" sldId="260"/>
            <ac:spMk id="3" creationId="{201B207B-E409-495F-985C-D57A6D203AE6}"/>
          </ac:spMkLst>
        </pc:spChg>
        <pc:picChg chg="add del mod">
          <ac:chgData name="Ronni Pedersen" userId="2866cefd-ffa7-45de-bd89-1e39a4fc81a0" providerId="ADAL" clId="{623EA85E-6F81-4CF7-854A-31308832DDE3}" dt="2022-04-03T11:21:15.449" v="532" actId="478"/>
          <ac:picMkLst>
            <pc:docMk/>
            <pc:sldMk cId="4117460487" sldId="260"/>
            <ac:picMk id="4" creationId="{283F86A4-F6A8-4D16-940E-07114C67137E}"/>
          </ac:picMkLst>
        </pc:picChg>
        <pc:picChg chg="add mod">
          <ac:chgData name="Ronni Pedersen" userId="2866cefd-ffa7-45de-bd89-1e39a4fc81a0" providerId="ADAL" clId="{623EA85E-6F81-4CF7-854A-31308832DDE3}" dt="2022-04-08T05:57:36.541" v="1435" actId="1076"/>
          <ac:picMkLst>
            <pc:docMk/>
            <pc:sldMk cId="4117460487" sldId="260"/>
            <ac:picMk id="2050" creationId="{FC45F65A-AAD0-4CE1-90D2-25471AD85413}"/>
          </ac:picMkLst>
        </pc:picChg>
      </pc:sldChg>
      <pc:sldChg chg="delSp add modTransition">
        <pc:chgData name="Ronni Pedersen" userId="2866cefd-ffa7-45de-bd89-1e39a4fc81a0" providerId="ADAL" clId="{623EA85E-6F81-4CF7-854A-31308832DDE3}" dt="2022-04-03T11:05:53.237" v="58"/>
        <pc:sldMkLst>
          <pc:docMk/>
          <pc:sldMk cId="2026098480" sldId="261"/>
        </pc:sldMkLst>
        <pc:picChg chg="del">
          <ac:chgData name="Ronni Pedersen" userId="2866cefd-ffa7-45de-bd89-1e39a4fc81a0" providerId="ADAL" clId="{623EA85E-6F81-4CF7-854A-31308832DDE3}" dt="2022-04-03T11:05:38.769" v="56" actId="478"/>
          <ac:picMkLst>
            <pc:docMk/>
            <pc:sldMk cId="2026098480" sldId="261"/>
            <ac:picMk id="2052" creationId="{6E145019-94B4-4910-921B-F796F28415A0}"/>
          </ac:picMkLst>
        </pc:picChg>
      </pc:sldChg>
      <pc:sldChg chg="addSp delSp modSp new del mod">
        <pc:chgData name="Ronni Pedersen" userId="2866cefd-ffa7-45de-bd89-1e39a4fc81a0" providerId="ADAL" clId="{623EA85E-6F81-4CF7-854A-31308832DDE3}" dt="2022-04-03T11:22:07.721" v="556" actId="47"/>
        <pc:sldMkLst>
          <pc:docMk/>
          <pc:sldMk cId="499231394" sldId="262"/>
        </pc:sldMkLst>
        <pc:spChg chg="mod">
          <ac:chgData name="Ronni Pedersen" userId="2866cefd-ffa7-45de-bd89-1e39a4fc81a0" providerId="ADAL" clId="{623EA85E-6F81-4CF7-854A-31308832DDE3}" dt="2022-04-03T11:07:36.857" v="81" actId="20577"/>
          <ac:spMkLst>
            <pc:docMk/>
            <pc:sldMk cId="499231394" sldId="262"/>
            <ac:spMk id="2" creationId="{D81F552C-C949-49AA-94E8-9D35C172AD01}"/>
          </ac:spMkLst>
        </pc:spChg>
        <pc:spChg chg="del">
          <ac:chgData name="Ronni Pedersen" userId="2866cefd-ffa7-45de-bd89-1e39a4fc81a0" providerId="ADAL" clId="{623EA85E-6F81-4CF7-854A-31308832DDE3}" dt="2022-04-03T11:07:43.716" v="82" actId="478"/>
          <ac:spMkLst>
            <pc:docMk/>
            <pc:sldMk cId="499231394" sldId="262"/>
            <ac:spMk id="3" creationId="{72E49E37-C1E0-4ADA-BB4A-5BB6F3822B90}"/>
          </ac:spMkLst>
        </pc:spChg>
        <pc:picChg chg="add mod">
          <ac:chgData name="Ronni Pedersen" userId="2866cefd-ffa7-45de-bd89-1e39a4fc81a0" providerId="ADAL" clId="{623EA85E-6F81-4CF7-854A-31308832DDE3}" dt="2022-04-03T11:07:56.063" v="85" actId="1076"/>
          <ac:picMkLst>
            <pc:docMk/>
            <pc:sldMk cId="499231394" sldId="262"/>
            <ac:picMk id="4" creationId="{75ECB571-D408-475D-864B-A7F9D25043E2}"/>
          </ac:picMkLst>
        </pc:picChg>
      </pc:sldChg>
      <pc:sldChg chg="modSp add mod">
        <pc:chgData name="Ronni Pedersen" userId="2866cefd-ffa7-45de-bd89-1e39a4fc81a0" providerId="ADAL" clId="{623EA85E-6F81-4CF7-854A-31308832DDE3}" dt="2022-04-03T11:22:03.694" v="555" actId="5793"/>
        <pc:sldMkLst>
          <pc:docMk/>
          <pc:sldMk cId="1619771308" sldId="263"/>
        </pc:sldMkLst>
        <pc:spChg chg="mod">
          <ac:chgData name="Ronni Pedersen" userId="2866cefd-ffa7-45de-bd89-1e39a4fc81a0" providerId="ADAL" clId="{623EA85E-6F81-4CF7-854A-31308832DDE3}" dt="2022-04-03T11:22:03.694" v="555" actId="5793"/>
          <ac:spMkLst>
            <pc:docMk/>
            <pc:sldMk cId="1619771308" sldId="263"/>
            <ac:spMk id="3" creationId="{FA159B0A-BE6B-42C2-AD22-CC3DAC9F31EE}"/>
          </ac:spMkLst>
        </pc:spChg>
      </pc:sldChg>
      <pc:sldChg chg="new del">
        <pc:chgData name="Ronni Pedersen" userId="2866cefd-ffa7-45de-bd89-1e39a4fc81a0" providerId="ADAL" clId="{623EA85E-6F81-4CF7-854A-31308832DDE3}" dt="2022-04-03T11:22:18.478" v="558" actId="47"/>
        <pc:sldMkLst>
          <pc:docMk/>
          <pc:sldMk cId="1317363501" sldId="264"/>
        </pc:sldMkLst>
      </pc:sldChg>
      <pc:sldChg chg="addSp delSp modSp new mod">
        <pc:chgData name="Ronni Pedersen" userId="2866cefd-ffa7-45de-bd89-1e39a4fc81a0" providerId="ADAL" clId="{623EA85E-6F81-4CF7-854A-31308832DDE3}" dt="2022-04-03T14:19:05.945" v="732" actId="21"/>
        <pc:sldMkLst>
          <pc:docMk/>
          <pc:sldMk cId="1908883573" sldId="264"/>
        </pc:sldMkLst>
        <pc:spChg chg="mod">
          <ac:chgData name="Ronni Pedersen" userId="2866cefd-ffa7-45de-bd89-1e39a4fc81a0" providerId="ADAL" clId="{623EA85E-6F81-4CF7-854A-31308832DDE3}" dt="2022-04-03T14:16:08.439" v="589" actId="20577"/>
          <ac:spMkLst>
            <pc:docMk/>
            <pc:sldMk cId="1908883573" sldId="264"/>
            <ac:spMk id="2" creationId="{091BDAE5-93B6-40DB-89AF-0A8F77712E2C}"/>
          </ac:spMkLst>
        </pc:spChg>
        <pc:spChg chg="mod">
          <ac:chgData name="Ronni Pedersen" userId="2866cefd-ffa7-45de-bd89-1e39a4fc81a0" providerId="ADAL" clId="{623EA85E-6F81-4CF7-854A-31308832DDE3}" dt="2022-04-03T14:18:34.112" v="718" actId="20577"/>
          <ac:spMkLst>
            <pc:docMk/>
            <pc:sldMk cId="1908883573" sldId="264"/>
            <ac:spMk id="3" creationId="{C7FE55CD-0223-49EA-ABB7-BA4DE6375C62}"/>
          </ac:spMkLst>
        </pc:spChg>
        <pc:picChg chg="add mod">
          <ac:chgData name="Ronni Pedersen" userId="2866cefd-ffa7-45de-bd89-1e39a4fc81a0" providerId="ADAL" clId="{623EA85E-6F81-4CF7-854A-31308832DDE3}" dt="2022-04-03T14:18:44.401" v="721" actId="1076"/>
          <ac:picMkLst>
            <pc:docMk/>
            <pc:sldMk cId="1908883573" sldId="264"/>
            <ac:picMk id="5" creationId="{FD601D6D-61D6-442E-8C60-AE87FA2F81CD}"/>
          </ac:picMkLst>
        </pc:picChg>
        <pc:picChg chg="add del mod">
          <ac:chgData name="Ronni Pedersen" userId="2866cefd-ffa7-45de-bd89-1e39a4fc81a0" providerId="ADAL" clId="{623EA85E-6F81-4CF7-854A-31308832DDE3}" dt="2022-04-03T14:19:05.945" v="732" actId="21"/>
          <ac:picMkLst>
            <pc:docMk/>
            <pc:sldMk cId="1908883573" sldId="264"/>
            <ac:picMk id="6" creationId="{06746790-94E2-4530-8E24-D4F494B4C56E}"/>
          </ac:picMkLst>
        </pc:picChg>
      </pc:sldChg>
      <pc:sldChg chg="addSp modSp new mod">
        <pc:chgData name="Ronni Pedersen" userId="2866cefd-ffa7-45de-bd89-1e39a4fc81a0" providerId="ADAL" clId="{623EA85E-6F81-4CF7-854A-31308832DDE3}" dt="2022-04-08T05:44:25.536" v="952" actId="20577"/>
        <pc:sldMkLst>
          <pc:docMk/>
          <pc:sldMk cId="191811247" sldId="265"/>
        </pc:sldMkLst>
        <pc:spChg chg="mod">
          <ac:chgData name="Ronni Pedersen" userId="2866cefd-ffa7-45de-bd89-1e39a4fc81a0" providerId="ADAL" clId="{623EA85E-6F81-4CF7-854A-31308832DDE3}" dt="2022-04-03T14:19:25.433" v="742" actId="20577"/>
          <ac:spMkLst>
            <pc:docMk/>
            <pc:sldMk cId="191811247" sldId="265"/>
            <ac:spMk id="2" creationId="{0789E5B4-906D-4169-878D-A2B88869E753}"/>
          </ac:spMkLst>
        </pc:spChg>
        <pc:spChg chg="mod">
          <ac:chgData name="Ronni Pedersen" userId="2866cefd-ffa7-45de-bd89-1e39a4fc81a0" providerId="ADAL" clId="{623EA85E-6F81-4CF7-854A-31308832DDE3}" dt="2022-04-08T05:44:25.536" v="952" actId="20577"/>
          <ac:spMkLst>
            <pc:docMk/>
            <pc:sldMk cId="191811247" sldId="265"/>
            <ac:spMk id="3" creationId="{D774B1B3-EA7B-4157-BB86-3E001EEF2C75}"/>
          </ac:spMkLst>
        </pc:spChg>
        <pc:picChg chg="add mod">
          <ac:chgData name="Ronni Pedersen" userId="2866cefd-ffa7-45de-bd89-1e39a4fc81a0" providerId="ADAL" clId="{623EA85E-6F81-4CF7-854A-31308832DDE3}" dt="2022-04-03T14:23:10.772" v="846" actId="1076"/>
          <ac:picMkLst>
            <pc:docMk/>
            <pc:sldMk cId="191811247" sldId="265"/>
            <ac:picMk id="5" creationId="{BA31F62A-F1AE-44E4-9352-EE032E4071F7}"/>
          </ac:picMkLst>
        </pc:picChg>
      </pc:sldChg>
      <pc:sldChg chg="add del">
        <pc:chgData name="Ronni Pedersen" userId="2866cefd-ffa7-45de-bd89-1e39a4fc81a0" providerId="ADAL" clId="{623EA85E-6F81-4CF7-854A-31308832DDE3}" dt="2022-04-03T14:18:55.959" v="726"/>
        <pc:sldMkLst>
          <pc:docMk/>
          <pc:sldMk cId="4289547834" sldId="265"/>
        </pc:sldMkLst>
      </pc:sldChg>
      <pc:sldChg chg="addSp modSp new mod">
        <pc:chgData name="Ronni Pedersen" userId="2866cefd-ffa7-45de-bd89-1e39a4fc81a0" providerId="ADAL" clId="{623EA85E-6F81-4CF7-854A-31308832DDE3}" dt="2022-04-08T05:54:30.750" v="1431" actId="14100"/>
        <pc:sldMkLst>
          <pc:docMk/>
          <pc:sldMk cId="962368012" sldId="266"/>
        </pc:sldMkLst>
        <pc:spChg chg="mod">
          <ac:chgData name="Ronni Pedersen" userId="2866cefd-ffa7-45de-bd89-1e39a4fc81a0" providerId="ADAL" clId="{623EA85E-6F81-4CF7-854A-31308832DDE3}" dt="2022-04-08T05:49:04.448" v="1112" actId="20577"/>
          <ac:spMkLst>
            <pc:docMk/>
            <pc:sldMk cId="962368012" sldId="266"/>
            <ac:spMk id="2" creationId="{F0532AEC-DA8C-4E8A-AC7A-E3AF38F0869A}"/>
          </ac:spMkLst>
        </pc:spChg>
        <pc:spChg chg="mod">
          <ac:chgData name="Ronni Pedersen" userId="2866cefd-ffa7-45de-bd89-1e39a4fc81a0" providerId="ADAL" clId="{623EA85E-6F81-4CF7-854A-31308832DDE3}" dt="2022-04-08T05:53:56.219" v="1426" actId="113"/>
          <ac:spMkLst>
            <pc:docMk/>
            <pc:sldMk cId="962368012" sldId="266"/>
            <ac:spMk id="3" creationId="{66F38DD3-681E-4176-A6D0-7C54618A597B}"/>
          </ac:spMkLst>
        </pc:spChg>
        <pc:picChg chg="add mod">
          <ac:chgData name="Ronni Pedersen" userId="2866cefd-ffa7-45de-bd89-1e39a4fc81a0" providerId="ADAL" clId="{623EA85E-6F81-4CF7-854A-31308832DDE3}" dt="2022-04-08T05:54:30.750" v="1431" actId="14100"/>
          <ac:picMkLst>
            <pc:docMk/>
            <pc:sldMk cId="962368012" sldId="266"/>
            <ac:picMk id="1026" creationId="{FEFA2407-1EEA-4680-AC7B-3ED522BB4665}"/>
          </ac:picMkLst>
        </pc:picChg>
      </pc:sldChg>
      <pc:sldChg chg="new del">
        <pc:chgData name="Ronni Pedersen" userId="2866cefd-ffa7-45de-bd89-1e39a4fc81a0" providerId="ADAL" clId="{623EA85E-6F81-4CF7-854A-31308832DDE3}" dt="2022-04-07T07:25:36.230" v="851" actId="47"/>
        <pc:sldMkLst>
          <pc:docMk/>
          <pc:sldMk cId="3903318367" sldId="266"/>
        </pc:sldMkLst>
      </pc:sldChg>
      <pc:sldMasterChg chg="modSldLayout">
        <pc:chgData name="Ronni Pedersen" userId="2866cefd-ffa7-45de-bd89-1e39a4fc81a0" providerId="ADAL" clId="{623EA85E-6F81-4CF7-854A-31308832DDE3}" dt="2022-04-03T11:20:59.900" v="530"/>
        <pc:sldMasterMkLst>
          <pc:docMk/>
          <pc:sldMasterMk cId="1065452915" sldId="2147483648"/>
        </pc:sldMasterMkLst>
        <pc:sldLayoutChg chg="addSp modSp">
          <pc:chgData name="Ronni Pedersen" userId="2866cefd-ffa7-45de-bd89-1e39a4fc81a0" providerId="ADAL" clId="{623EA85E-6F81-4CF7-854A-31308832DDE3}" dt="2022-04-03T11:20:21.172" v="523"/>
          <pc:sldLayoutMkLst>
            <pc:docMk/>
            <pc:sldMasterMk cId="1065452915" sldId="2147483648"/>
            <pc:sldLayoutMk cId="887528838" sldId="2147483650"/>
          </pc:sldLayoutMkLst>
          <pc:picChg chg="add mod">
            <ac:chgData name="Ronni Pedersen" userId="2866cefd-ffa7-45de-bd89-1e39a4fc81a0" providerId="ADAL" clId="{623EA85E-6F81-4CF7-854A-31308832DDE3}" dt="2022-04-03T11:20:21.172" v="523"/>
            <ac:picMkLst>
              <pc:docMk/>
              <pc:sldMasterMk cId="1065452915" sldId="2147483648"/>
              <pc:sldLayoutMk cId="887528838" sldId="2147483650"/>
              <ac:picMk id="7" creationId="{59777778-566B-4DFE-8030-71675956E710}"/>
            </ac:picMkLst>
          </pc:picChg>
        </pc:sldLayoutChg>
        <pc:sldLayoutChg chg="addSp modSp">
          <pc:chgData name="Ronni Pedersen" userId="2866cefd-ffa7-45de-bd89-1e39a4fc81a0" providerId="ADAL" clId="{623EA85E-6F81-4CF7-854A-31308832DDE3}" dt="2022-04-03T11:20:27.828" v="524"/>
          <pc:sldLayoutMkLst>
            <pc:docMk/>
            <pc:sldMasterMk cId="1065452915" sldId="2147483648"/>
            <pc:sldLayoutMk cId="2277168924" sldId="2147483652"/>
          </pc:sldLayoutMkLst>
          <pc:picChg chg="add mod">
            <ac:chgData name="Ronni Pedersen" userId="2866cefd-ffa7-45de-bd89-1e39a4fc81a0" providerId="ADAL" clId="{623EA85E-6F81-4CF7-854A-31308832DDE3}" dt="2022-04-03T11:20:27.828" v="524"/>
            <ac:picMkLst>
              <pc:docMk/>
              <pc:sldMasterMk cId="1065452915" sldId="2147483648"/>
              <pc:sldLayoutMk cId="2277168924" sldId="2147483652"/>
              <ac:picMk id="8" creationId="{644557E9-DFA5-4146-BEBA-D96AF64F48D4}"/>
            </ac:picMkLst>
          </pc:picChg>
        </pc:sldLayoutChg>
        <pc:sldLayoutChg chg="addSp modSp">
          <pc:chgData name="Ronni Pedersen" userId="2866cefd-ffa7-45de-bd89-1e39a4fc81a0" providerId="ADAL" clId="{623EA85E-6F81-4CF7-854A-31308832DDE3}" dt="2022-04-03T11:20:33.135" v="525"/>
          <pc:sldLayoutMkLst>
            <pc:docMk/>
            <pc:sldMasterMk cId="1065452915" sldId="2147483648"/>
            <pc:sldLayoutMk cId="80372330" sldId="2147483653"/>
          </pc:sldLayoutMkLst>
          <pc:picChg chg="add mod">
            <ac:chgData name="Ronni Pedersen" userId="2866cefd-ffa7-45de-bd89-1e39a4fc81a0" providerId="ADAL" clId="{623EA85E-6F81-4CF7-854A-31308832DDE3}" dt="2022-04-03T11:20:33.135" v="525"/>
            <ac:picMkLst>
              <pc:docMk/>
              <pc:sldMasterMk cId="1065452915" sldId="2147483648"/>
              <pc:sldLayoutMk cId="80372330" sldId="2147483653"/>
              <ac:picMk id="10" creationId="{BA41D34A-6873-47EB-AF88-7E656ED6ECF7}"/>
            </ac:picMkLst>
          </pc:picChg>
        </pc:sldLayoutChg>
        <pc:sldLayoutChg chg="addSp modSp">
          <pc:chgData name="Ronni Pedersen" userId="2866cefd-ffa7-45de-bd89-1e39a4fc81a0" providerId="ADAL" clId="{623EA85E-6F81-4CF7-854A-31308832DDE3}" dt="2022-04-03T11:20:42.204" v="526"/>
          <pc:sldLayoutMkLst>
            <pc:docMk/>
            <pc:sldMasterMk cId="1065452915" sldId="2147483648"/>
            <pc:sldLayoutMk cId="2801673925" sldId="2147483654"/>
          </pc:sldLayoutMkLst>
          <pc:picChg chg="add mod">
            <ac:chgData name="Ronni Pedersen" userId="2866cefd-ffa7-45de-bd89-1e39a4fc81a0" providerId="ADAL" clId="{623EA85E-6F81-4CF7-854A-31308832DDE3}" dt="2022-04-03T11:20:42.204" v="526"/>
            <ac:picMkLst>
              <pc:docMk/>
              <pc:sldMasterMk cId="1065452915" sldId="2147483648"/>
              <pc:sldLayoutMk cId="2801673925" sldId="2147483654"/>
              <ac:picMk id="6" creationId="{4B56B3FC-715A-412D-A7CC-811E29B30175}"/>
            </ac:picMkLst>
          </pc:picChg>
        </pc:sldLayoutChg>
        <pc:sldLayoutChg chg="addSp modSp">
          <pc:chgData name="Ronni Pedersen" userId="2866cefd-ffa7-45de-bd89-1e39a4fc81a0" providerId="ADAL" clId="{623EA85E-6F81-4CF7-854A-31308832DDE3}" dt="2022-04-03T11:20:45.063" v="527"/>
          <pc:sldLayoutMkLst>
            <pc:docMk/>
            <pc:sldMasterMk cId="1065452915" sldId="2147483648"/>
            <pc:sldLayoutMk cId="308548201" sldId="2147483655"/>
          </pc:sldLayoutMkLst>
          <pc:picChg chg="add mod">
            <ac:chgData name="Ronni Pedersen" userId="2866cefd-ffa7-45de-bd89-1e39a4fc81a0" providerId="ADAL" clId="{623EA85E-6F81-4CF7-854A-31308832DDE3}" dt="2022-04-03T11:20:45.063" v="527"/>
            <ac:picMkLst>
              <pc:docMk/>
              <pc:sldMasterMk cId="1065452915" sldId="2147483648"/>
              <pc:sldLayoutMk cId="308548201" sldId="2147483655"/>
              <ac:picMk id="5" creationId="{CC551FEA-D8AB-4163-AA1A-732AB18E4C3D}"/>
            </ac:picMkLst>
          </pc:picChg>
        </pc:sldLayoutChg>
        <pc:sldLayoutChg chg="addSp modSp">
          <pc:chgData name="Ronni Pedersen" userId="2866cefd-ffa7-45de-bd89-1e39a4fc81a0" providerId="ADAL" clId="{623EA85E-6F81-4CF7-854A-31308832DDE3}" dt="2022-04-03T11:20:47.638" v="528"/>
          <pc:sldLayoutMkLst>
            <pc:docMk/>
            <pc:sldMasterMk cId="1065452915" sldId="2147483648"/>
            <pc:sldLayoutMk cId="791069252" sldId="2147483656"/>
          </pc:sldLayoutMkLst>
          <pc:picChg chg="add mod">
            <ac:chgData name="Ronni Pedersen" userId="2866cefd-ffa7-45de-bd89-1e39a4fc81a0" providerId="ADAL" clId="{623EA85E-6F81-4CF7-854A-31308832DDE3}" dt="2022-04-03T11:20:47.638" v="528"/>
            <ac:picMkLst>
              <pc:docMk/>
              <pc:sldMasterMk cId="1065452915" sldId="2147483648"/>
              <pc:sldLayoutMk cId="791069252" sldId="2147483656"/>
              <ac:picMk id="8" creationId="{17478710-9F21-4899-BCC9-54C4E5B2B258}"/>
            </ac:picMkLst>
          </pc:picChg>
        </pc:sldLayoutChg>
        <pc:sldLayoutChg chg="addSp modSp">
          <pc:chgData name="Ronni Pedersen" userId="2866cefd-ffa7-45de-bd89-1e39a4fc81a0" providerId="ADAL" clId="{623EA85E-6F81-4CF7-854A-31308832DDE3}" dt="2022-04-03T11:20:57.009" v="529"/>
          <pc:sldLayoutMkLst>
            <pc:docMk/>
            <pc:sldMasterMk cId="1065452915" sldId="2147483648"/>
            <pc:sldLayoutMk cId="545534747" sldId="2147483657"/>
          </pc:sldLayoutMkLst>
          <pc:picChg chg="add mod">
            <ac:chgData name="Ronni Pedersen" userId="2866cefd-ffa7-45de-bd89-1e39a4fc81a0" providerId="ADAL" clId="{623EA85E-6F81-4CF7-854A-31308832DDE3}" dt="2022-04-03T11:20:57.009" v="529"/>
            <ac:picMkLst>
              <pc:docMk/>
              <pc:sldMasterMk cId="1065452915" sldId="2147483648"/>
              <pc:sldLayoutMk cId="545534747" sldId="2147483657"/>
              <ac:picMk id="8" creationId="{BF8BC748-8DF9-4DC8-93A1-32846B88498F}"/>
            </ac:picMkLst>
          </pc:picChg>
        </pc:sldLayoutChg>
        <pc:sldLayoutChg chg="addSp modSp">
          <pc:chgData name="Ronni Pedersen" userId="2866cefd-ffa7-45de-bd89-1e39a4fc81a0" providerId="ADAL" clId="{623EA85E-6F81-4CF7-854A-31308832DDE3}" dt="2022-04-03T11:20:59.900" v="530"/>
          <pc:sldLayoutMkLst>
            <pc:docMk/>
            <pc:sldMasterMk cId="1065452915" sldId="2147483648"/>
            <pc:sldLayoutMk cId="3660517559" sldId="2147483658"/>
          </pc:sldLayoutMkLst>
          <pc:picChg chg="add mod">
            <ac:chgData name="Ronni Pedersen" userId="2866cefd-ffa7-45de-bd89-1e39a4fc81a0" providerId="ADAL" clId="{623EA85E-6F81-4CF7-854A-31308832DDE3}" dt="2022-04-03T11:20:59.900" v="530"/>
            <ac:picMkLst>
              <pc:docMk/>
              <pc:sldMasterMk cId="1065452915" sldId="2147483648"/>
              <pc:sldLayoutMk cId="3660517559" sldId="2147483658"/>
              <ac:picMk id="7" creationId="{1FEEFA37-7AC6-4EB4-B573-37D086613600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B14B4-B2F5-4BBE-A4EA-82CD69C46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9FA892-81B5-4BC2-8967-5E4D2DEC0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F52C4-9853-4048-AA9E-8292F4AF4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E061-378A-47EC-B070-992D5585925A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4972A-0F20-4CC8-8863-7CC203D20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0FDAD-4A51-4604-8A8A-B70FF2061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909EF-B5F4-4D58-B839-641E60829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88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6531E-EF86-43C7-935D-0111F6DCE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30964E-AF7F-406C-95B9-62E9D7458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65CB1-D901-4AAC-817F-D5123C0F7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E061-378A-47EC-B070-992D5585925A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0FEC4-DDFB-4DE4-B6E1-F378DF630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4C2D2-C229-4B8F-A834-F3733CB9C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909EF-B5F4-4D58-B839-641E6082911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1FEEFA37-7AC6-4EB4-B573-37D0866136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675" y="260894"/>
            <a:ext cx="3002510" cy="99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517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2183FC-E301-49AD-82DC-780B7AB3D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8FC22B-2ED0-4A65-9DDD-FD380522BD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C452C-D069-4C61-BBE9-ECFD764D1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E061-378A-47EC-B070-992D5585925A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BD50B-1646-401E-804B-A4158A09C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AECF2-8C0D-44DB-88C5-7DC94C44F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909EF-B5F4-4D58-B839-641E60829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60199-989A-4035-A7B9-D6ECD45D0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7A7AC-F8CD-4D13-83AE-1B84E6918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41D25-982D-4143-8132-96177FFE4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E061-378A-47EC-B070-992D5585925A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62EF3-FE46-49FE-9DBF-049FFB544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1F3D0-2D02-4620-9CC8-AC7BBC712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909EF-B5F4-4D58-B839-641E6082911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59777778-566B-4DFE-8030-71675956E7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675" y="260894"/>
            <a:ext cx="3002510" cy="99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528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D9225-163E-4AD1-8480-1E695CF42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F0CD7-6034-49F4-8835-10DEAC00F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32564-E8D5-4E79-98B1-2049D1BB6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E061-378A-47EC-B070-992D5585925A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E439E-5096-4C0C-B8B8-950D5582B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25AD9-5BD7-45B8-A22B-886843119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909EF-B5F4-4D58-B839-641E60829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338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EE5EB-D914-410E-8A4A-778E64284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0A9D7-6B14-4907-A7F8-46E1A40C98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20A911-0F31-4274-A28C-025420B21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636B1-F9D0-4D90-8849-0C79ABA88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E061-378A-47EC-B070-992D5585925A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99B40-37B2-48E9-A653-A11D6A874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43BFAE-58AD-4419-8D10-010CC9B6F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909EF-B5F4-4D58-B839-641E6082911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644557E9-DFA5-4146-BEBA-D96AF64F48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675" y="260894"/>
            <a:ext cx="3002510" cy="99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16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E6FF6-7496-44F9-83C6-8300AF1A4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C0E8B-B170-4C42-A86A-756F28228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C75EE2-B78B-4480-BE48-8DF0F35BF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F06623-C604-44D5-AAED-4A5DCF69CF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301E9E-6F95-4C83-8788-733B81FE92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5FAF9B-AACB-4AD0-B52A-64991709C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E061-378A-47EC-B070-992D5585925A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4120-EB09-4D0D-8A76-E25D3D6F7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56A27A-EB5E-4C6B-A56A-E5835E7CF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909EF-B5F4-4D58-B839-641E6082911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BA41D34A-6873-47EB-AF88-7E656ED6EC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675" y="260894"/>
            <a:ext cx="3002510" cy="99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72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27B9C-2506-45AC-9CDC-1AC4CDA2C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80A490-25A1-4C03-BC41-ECB9F3FB6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E061-378A-47EC-B070-992D5585925A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41A211-EEE4-4143-BAF1-6E54DC90A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490201-A736-4859-BA8E-F18FA0538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909EF-B5F4-4D58-B839-641E60829110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4B56B3FC-715A-412D-A7CC-811E29B301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675" y="260894"/>
            <a:ext cx="3002510" cy="99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673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8B5380-9B9F-4A8F-B1F5-F205B0DDC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E061-378A-47EC-B070-992D5585925A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843E85-6AB8-4BB1-8401-EC40CB20D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5B28B-7FD9-4029-94E3-5A98D1873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909EF-B5F4-4D58-B839-641E60829110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CC551FEA-D8AB-4163-AA1A-732AB18E4C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675" y="260894"/>
            <a:ext cx="3002510" cy="99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48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DDFD3-34CB-4B6D-99E3-E276DE428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283BE-4EB5-4E26-8AEA-3BB89C4F6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6313B7-3985-4FF6-B0F0-41B51378E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26CB5-AB04-43A6-90AD-C57F02EE3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E061-378A-47EC-B070-992D5585925A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C380-F34B-4365-9483-7960101FB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BE5E7-5AEA-43F0-A55F-935E4B7E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909EF-B5F4-4D58-B839-641E6082911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17478710-9F21-4899-BCC9-54C4E5B2B2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675" y="260894"/>
            <a:ext cx="3002510" cy="99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069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C05FA-4013-4101-840B-52DA6BF49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B4955D-4458-409A-B4CB-87AE8CF56A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90B80-CD7A-4E90-B0C2-B5114B4D8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8669F6-75DA-4C17-8814-CFF827205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E061-378A-47EC-B070-992D5585925A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CC9EDC-8F5A-489B-B77F-36DC90249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1C303-2AD7-45A0-AD2E-CBBE856B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909EF-B5F4-4D58-B839-641E6082911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BF8BC748-8DF9-4DC8-93A1-32846B8849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675" y="260894"/>
            <a:ext cx="3002510" cy="99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534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496659-7A80-46A1-86FC-1BEA7A8FB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0BB2D-78A0-49B4-BA6E-80EB05378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212EE-A1CB-4340-BF11-9A07A135E0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CE061-378A-47EC-B070-992D5585925A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1B49C-CF05-4DF1-9058-B602DED011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177F5-9631-4249-ABFB-E919C9F5EF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909EF-B5F4-4D58-B839-641E60829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52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c/WorkplaceNinjaUserGroupDenmark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c/WorkplaceNinjaUserGroupDenmark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linkedin.com/groups/14077454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pninjas.dk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4.wdp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A159B0A-BE6B-42C2-AD22-CC3DAC9F31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46692"/>
            <a:ext cx="9144000" cy="723014"/>
          </a:xfrm>
        </p:spPr>
        <p:txBody>
          <a:bodyPr>
            <a:normAutofit/>
          </a:bodyPr>
          <a:lstStyle/>
          <a:p>
            <a:r>
              <a:rPr lang="da-DK" sz="3600" dirty="0">
                <a:latin typeface="Impact" panose="020B0806030902050204" pitchFamily="34" charset="0"/>
              </a:rPr>
              <a:t>May 2022</a:t>
            </a:r>
            <a:endParaRPr lang="en-US" sz="3600" dirty="0">
              <a:latin typeface="Impact" panose="020B0806030902050204" pitchFamily="34" charset="0"/>
            </a:endParaRPr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3DEACFA5-F630-432F-B999-BF2832D4B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343" y="1198486"/>
            <a:ext cx="7665314" cy="254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098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A159B0A-BE6B-42C2-AD22-CC3DAC9F31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46692"/>
            <a:ext cx="9144000" cy="723014"/>
          </a:xfrm>
        </p:spPr>
        <p:txBody>
          <a:bodyPr>
            <a:normAutofit/>
          </a:bodyPr>
          <a:lstStyle/>
          <a:p>
            <a:r>
              <a:rPr lang="da-DK" sz="3600" dirty="0" err="1">
                <a:latin typeface="Impact" panose="020B0806030902050204" pitchFamily="34" charset="0"/>
              </a:rPr>
              <a:t>Lets</a:t>
            </a:r>
            <a:r>
              <a:rPr lang="da-DK" sz="3600" dirty="0">
                <a:latin typeface="Impact" panose="020B0806030902050204" pitchFamily="34" charset="0"/>
              </a:rPr>
              <a:t> </a:t>
            </a:r>
            <a:r>
              <a:rPr lang="da-DK" sz="3600" dirty="0" err="1">
                <a:latin typeface="Impact" panose="020B0806030902050204" pitchFamily="34" charset="0"/>
              </a:rPr>
              <a:t>get</a:t>
            </a:r>
            <a:r>
              <a:rPr lang="da-DK" sz="3600" dirty="0">
                <a:latin typeface="Impact" panose="020B0806030902050204" pitchFamily="34" charset="0"/>
              </a:rPr>
              <a:t> </a:t>
            </a:r>
            <a:r>
              <a:rPr lang="da-DK" sz="3600" dirty="0" err="1">
                <a:latin typeface="Impact" panose="020B0806030902050204" pitchFamily="34" charset="0"/>
              </a:rPr>
              <a:t>started</a:t>
            </a:r>
            <a:r>
              <a:rPr lang="da-DK" sz="3600" dirty="0">
                <a:latin typeface="Impact" panose="020B0806030902050204" pitchFamily="34" charset="0"/>
              </a:rPr>
              <a:t>…</a:t>
            </a:r>
            <a:endParaRPr lang="en-US" sz="3600" dirty="0">
              <a:latin typeface="Impact" panose="020B0806030902050204" pitchFamily="34" charset="0"/>
            </a:endParaRPr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3DEACFA5-F630-432F-B999-BF2832D4B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343" y="1198486"/>
            <a:ext cx="7665314" cy="254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7713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B00284B-0A3A-4A03-9720-A77B62A72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91" b="97702" l="9590" r="96903">
                        <a14:foregroundMark x1="51848" y1="9091" x2="51848" y2="9091"/>
                        <a14:foregroundMark x1="16384" y1="97602" x2="25574" y2="96603"/>
                        <a14:foregroundMark x1="25574" y1="96603" x2="33866" y2="91409"/>
                        <a14:foregroundMark x1="33866" y1="91409" x2="35465" y2="85714"/>
                        <a14:foregroundMark x1="38362" y1="93307" x2="28272" y2="96304"/>
                        <a14:foregroundMark x1="28272" y1="96304" x2="20879" y2="96004"/>
                        <a14:foregroundMark x1="20879" y1="96004" x2="18482" y2="97403"/>
                        <a14:foregroundMark x1="42458" y1="97602" x2="57542" y2="97203"/>
                        <a14:foregroundMark x1="57542" y1="97203" x2="67133" y2="90809"/>
                        <a14:foregroundMark x1="67133" y1="90809" x2="72827" y2="80919"/>
                        <a14:foregroundMark x1="72827" y1="80919" x2="90909" y2="91209"/>
                        <a14:foregroundMark x1="96903" y1="90709" x2="96104" y2="977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3559946"/>
            <a:ext cx="3298054" cy="32980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A4D3FC-A969-46ED-9B96-748A89DE4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WP Ninjas Denmark Team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CA48C-D4EB-40ED-A64C-210BEEB3E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Peter Schmidt</a:t>
            </a:r>
          </a:p>
          <a:p>
            <a:r>
              <a:rPr lang="da-DK" dirty="0"/>
              <a:t>Michael Mardahl</a:t>
            </a:r>
          </a:p>
          <a:p>
            <a:r>
              <a:rPr lang="da-DK" dirty="0"/>
              <a:t>Ronni Pedersen</a:t>
            </a:r>
          </a:p>
          <a:p>
            <a:endParaRPr lang="en-US" dirty="0"/>
          </a:p>
        </p:txBody>
      </p:sp>
      <p:pic>
        <p:nvPicPr>
          <p:cNvPr id="4" name="Picture 3" descr="Text&#10;&#10;Description automatically generated with medium confidence">
            <a:extLst>
              <a:ext uri="{FF2B5EF4-FFF2-40B4-BE49-F238E27FC236}">
                <a16:creationId xmlns:a16="http://schemas.microsoft.com/office/drawing/2014/main" id="{F3B1973F-71F1-400B-94B3-7385C27BA7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675" y="260894"/>
            <a:ext cx="3002510" cy="998175"/>
          </a:xfrm>
          <a:prstGeom prst="rect">
            <a:avLst/>
          </a:prstGeom>
        </p:spPr>
      </p:pic>
      <p:pic>
        <p:nvPicPr>
          <p:cNvPr id="5" name="Picture 4" descr="A person in a suit&#10;&#10;Description automatically generated with medium confidence">
            <a:extLst>
              <a:ext uri="{FF2B5EF4-FFF2-40B4-BE49-F238E27FC236}">
                <a16:creationId xmlns:a16="http://schemas.microsoft.com/office/drawing/2014/main" id="{9D4952DE-5CC5-4A59-A2F2-8F937EFA62A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491" b="98679" l="9932" r="93836">
                        <a14:foregroundMark x1="52055" y1="93585" x2="59418" y2="80755"/>
                        <a14:foregroundMark x1="59418" y1="80755" x2="64469" y2="87358"/>
                        <a14:foregroundMark x1="64469" y1="87358" x2="78596" y2="81698"/>
                        <a14:foregroundMark x1="78596" y1="81698" x2="85103" y2="71698"/>
                        <a14:foregroundMark x1="85103" y1="71698" x2="90154" y2="83774"/>
                        <a14:foregroundMark x1="90154" y1="83774" x2="78253" y2="95849"/>
                        <a14:foregroundMark x1="78253" y1="95849" x2="84503" y2="77736"/>
                        <a14:foregroundMark x1="84503" y1="77736" x2="77654" y2="71698"/>
                        <a14:foregroundMark x1="77654" y1="71698" x2="77055" y2="70755"/>
                        <a14:foregroundMark x1="90839" y1="83962" x2="91695" y2="94340"/>
                        <a14:foregroundMark x1="91695" y1="94340" x2="91610" y2="95472"/>
                        <a14:foregroundMark x1="69264" y1="8491" x2="69264" y2="8491"/>
                        <a14:foregroundMark x1="93836" y1="92830" x2="93836" y2="92830"/>
                        <a14:foregroundMark x1="64384" y1="75849" x2="64384" y2="75849"/>
                        <a14:foregroundMark x1="63014" y1="76226" x2="66010" y2="74906"/>
                        <a14:foregroundMark x1="70462" y1="92830" x2="71318" y2="98679"/>
                      </a14:backgroundRemoval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498" t="-1262" r="-4498" b="1262"/>
          <a:stretch/>
        </p:blipFill>
        <p:spPr>
          <a:xfrm>
            <a:off x="5690588" y="3298054"/>
            <a:ext cx="5057314" cy="4172442"/>
          </a:xfrm>
          <a:prstGeom prst="rect">
            <a:avLst/>
          </a:prstGeom>
        </p:spPr>
      </p:pic>
      <p:pic>
        <p:nvPicPr>
          <p:cNvPr id="6" name="Content Placeholder 5" descr="A person with a beard&#10;&#10;Description automatically generated with medium confidence">
            <a:extLst>
              <a:ext uri="{FF2B5EF4-FFF2-40B4-BE49-F238E27FC236}">
                <a16:creationId xmlns:a16="http://schemas.microsoft.com/office/drawing/2014/main" id="{0D535476-B788-4E44-AA8F-F5A88AB1AB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892" b="99073" l="3900" r="96256">
                        <a14:foregroundMark x1="16225" y1="90572" x2="26677" y2="83462"/>
                        <a14:foregroundMark x1="26677" y1="83462" x2="38378" y2="80835"/>
                        <a14:foregroundMark x1="38378" y1="80835" x2="39314" y2="82226"/>
                        <a14:foregroundMark x1="23089" y1="74343" x2="12324" y2="83617"/>
                        <a14:foregroundMark x1="12324" y1="83617" x2="13261" y2="96291"/>
                        <a14:foregroundMark x1="13261" y1="96291" x2="59282" y2="97836"/>
                        <a14:foregroundMark x1="59282" y1="97836" x2="82059" y2="97372"/>
                        <a14:foregroundMark x1="82059" y1="97372" x2="97660" y2="89645"/>
                        <a14:foregroundMark x1="97660" y1="89645" x2="90952" y2="73725"/>
                        <a14:foregroundMark x1="90952" y1="73725" x2="79875" y2="76971"/>
                        <a14:foregroundMark x1="79875" y1="76971" x2="85335" y2="88408"/>
                        <a14:foregroundMark x1="85335" y1="88408" x2="39626" y2="92272"/>
                        <a14:foregroundMark x1="39626" y1="92272" x2="76131" y2="90881"/>
                        <a14:foregroundMark x1="76131" y1="90881" x2="81123" y2="87944"/>
                        <a14:foregroundMark x1="95944" y1="74498" x2="95008" y2="96445"/>
                        <a14:foregroundMark x1="95008" y1="96445" x2="10920" y2="97372"/>
                        <a14:foregroundMark x1="10920" y1="97372" x2="8112" y2="96754"/>
                        <a14:foregroundMark x1="4056" y1="97527" x2="4056" y2="97527"/>
                        <a14:foregroundMark x1="96256" y1="76662" x2="95164" y2="990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097" y="3429000"/>
            <a:ext cx="3687192" cy="3721705"/>
          </a:xfrm>
          <a:prstGeom prst="rect">
            <a:avLst/>
          </a:prstGeom>
        </p:spPr>
      </p:pic>
      <p:pic>
        <p:nvPicPr>
          <p:cNvPr id="9" name="Picture 8" descr="A picture containing clipart&#10;&#10;Description automatically generated">
            <a:extLst>
              <a:ext uri="{FF2B5EF4-FFF2-40B4-BE49-F238E27FC236}">
                <a16:creationId xmlns:a16="http://schemas.microsoft.com/office/drawing/2014/main" id="{75B692D9-67CF-54E3-9AB1-AD6055C8B2A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57" y="5208973"/>
            <a:ext cx="1581846" cy="158184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41260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2E794-D7E6-4958-86CE-CC8067D33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Main </a:t>
            </a:r>
            <a:r>
              <a:rPr lang="da-DK" dirty="0" err="1"/>
              <a:t>focus</a:t>
            </a:r>
            <a:r>
              <a:rPr lang="da-DK" dirty="0"/>
              <a:t> for </a:t>
            </a:r>
            <a:r>
              <a:rPr lang="da-DK" dirty="0" err="1"/>
              <a:t>Workplace</a:t>
            </a:r>
            <a:r>
              <a:rPr lang="da-DK" dirty="0"/>
              <a:t> </a:t>
            </a:r>
            <a:r>
              <a:rPr lang="da-DK" dirty="0" err="1"/>
              <a:t>Ninja’s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B207B-E409-495F-985C-D57A6D203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Microsoft 365 / </a:t>
            </a:r>
            <a:r>
              <a:rPr lang="da-DK" dirty="0" err="1"/>
              <a:t>Modern</a:t>
            </a:r>
            <a:r>
              <a:rPr lang="da-DK" dirty="0"/>
              <a:t> </a:t>
            </a:r>
            <a:r>
              <a:rPr lang="da-DK" dirty="0" err="1"/>
              <a:t>Workplace</a:t>
            </a:r>
            <a:endParaRPr lang="da-DK" dirty="0"/>
          </a:p>
          <a:p>
            <a:r>
              <a:rPr lang="da-DK" dirty="0"/>
              <a:t>Windows 365 / Azure Virtual Desktop</a:t>
            </a:r>
          </a:p>
          <a:p>
            <a:r>
              <a:rPr lang="da-DK" dirty="0"/>
              <a:t>Microsoft Azure (</a:t>
            </a:r>
            <a:r>
              <a:rPr lang="da-DK" dirty="0" err="1"/>
              <a:t>supporting</a:t>
            </a:r>
            <a:r>
              <a:rPr lang="da-DK" dirty="0"/>
              <a:t> Microsoft 365)</a:t>
            </a:r>
          </a:p>
          <a:p>
            <a:r>
              <a:rPr lang="da-DK" dirty="0"/>
              <a:t>Microsoft Security</a:t>
            </a:r>
          </a:p>
          <a:p>
            <a:endParaRPr lang="da-DK" dirty="0"/>
          </a:p>
        </p:txBody>
      </p:sp>
      <p:pic>
        <p:nvPicPr>
          <p:cNvPr id="2050" name="Picture 2" descr="Over 70 gratis billeder for Ms og Skib">
            <a:extLst>
              <a:ext uri="{FF2B5EF4-FFF2-40B4-BE49-F238E27FC236}">
                <a16:creationId xmlns:a16="http://schemas.microsoft.com/office/drawing/2014/main" id="{FC45F65A-AAD0-4CE1-90D2-25471AD85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3636" y="5103554"/>
            <a:ext cx="3097619" cy="1548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460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0709B-46EA-4B1D-A6E1-CF1622B77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Live Chat on YouTube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AFCCB-286A-46ED-B18B-0AFF64B00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418"/>
            <a:ext cx="10515600" cy="4351338"/>
          </a:xfrm>
        </p:spPr>
        <p:txBody>
          <a:bodyPr/>
          <a:lstStyle/>
          <a:p>
            <a:r>
              <a:rPr lang="da-DK" dirty="0"/>
              <a:t>YouTube Channel: </a:t>
            </a:r>
            <a:r>
              <a:rPr lang="da-DK" dirty="0">
                <a:hlinkClick r:id="rId2"/>
              </a:rPr>
              <a:t>https://www.youtube.com/c/WorkplaceNinjaUserGroupDenmark/</a:t>
            </a:r>
            <a:endParaRPr lang="da-DK" dirty="0"/>
          </a:p>
          <a:p>
            <a:endParaRPr lang="da-DK" dirty="0"/>
          </a:p>
          <a:p>
            <a:r>
              <a:rPr lang="da-DK" dirty="0"/>
              <a:t>Chat/</a:t>
            </a:r>
            <a:r>
              <a:rPr lang="da-DK" dirty="0" err="1"/>
              <a:t>Questions</a:t>
            </a:r>
            <a:r>
              <a:rPr lang="da-DK" dirty="0"/>
              <a:t>: </a:t>
            </a:r>
            <a:r>
              <a:rPr lang="da-DK" dirty="0" err="1"/>
              <a:t>Subscribers</a:t>
            </a:r>
            <a:r>
              <a:rPr lang="da-DK" dirty="0"/>
              <a:t> </a:t>
            </a:r>
            <a:r>
              <a:rPr lang="da-DK" dirty="0" err="1"/>
              <a:t>only</a:t>
            </a:r>
            <a:endParaRPr lang="da-DK" dirty="0"/>
          </a:p>
          <a:p>
            <a:endParaRPr lang="da-DK" dirty="0"/>
          </a:p>
          <a:p>
            <a:r>
              <a:rPr lang="da-DK" dirty="0"/>
              <a:t>Min. </a:t>
            </a:r>
            <a:r>
              <a:rPr lang="da-DK" dirty="0" err="1"/>
              <a:t>Subscriber</a:t>
            </a:r>
            <a:r>
              <a:rPr lang="da-DK" dirty="0"/>
              <a:t> periode: 5 </a:t>
            </a:r>
            <a:r>
              <a:rPr lang="da-DK" dirty="0" err="1"/>
              <a:t>mins</a:t>
            </a:r>
            <a:r>
              <a:rPr lang="da-DK" dirty="0"/>
              <a:t>.</a:t>
            </a:r>
          </a:p>
          <a:p>
            <a:endParaRPr lang="da-DK" dirty="0"/>
          </a:p>
          <a:p>
            <a:endParaRPr lang="en-US" dirty="0"/>
          </a:p>
        </p:txBody>
      </p:sp>
      <p:pic>
        <p:nvPicPr>
          <p:cNvPr id="1028" name="Picture 4" descr="YouTube SEO - Bliv #1 på verdens andenstørste søgemaskine | Become">
            <a:extLst>
              <a:ext uri="{FF2B5EF4-FFF2-40B4-BE49-F238E27FC236}">
                <a16:creationId xmlns:a16="http://schemas.microsoft.com/office/drawing/2014/main" id="{B135BBCF-5649-4533-975D-CB8480A33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655" y="5214182"/>
            <a:ext cx="2771080" cy="116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85209BB0-B097-4DFE-AE28-5EA3E38319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845" y="3328964"/>
            <a:ext cx="3049955" cy="304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643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0709B-46EA-4B1D-A6E1-CF1622B77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YouTube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AFCCB-286A-46ED-B18B-0AFF64B00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418"/>
            <a:ext cx="10515600" cy="4351338"/>
          </a:xfrm>
        </p:spPr>
        <p:txBody>
          <a:bodyPr/>
          <a:lstStyle/>
          <a:p>
            <a:r>
              <a:rPr lang="da-DK" dirty="0"/>
              <a:t>YouTube Channel: </a:t>
            </a:r>
            <a:r>
              <a:rPr lang="da-DK" dirty="0">
                <a:hlinkClick r:id="rId2"/>
              </a:rPr>
              <a:t>https://www.youtube.com/c/WorkplaceNinjaUserGroupDenmark/</a:t>
            </a:r>
            <a:endParaRPr lang="da-DK" dirty="0"/>
          </a:p>
          <a:p>
            <a:endParaRPr lang="da-DK" dirty="0"/>
          </a:p>
          <a:p>
            <a:endParaRPr lang="en-US" dirty="0"/>
          </a:p>
        </p:txBody>
      </p:sp>
      <p:pic>
        <p:nvPicPr>
          <p:cNvPr id="1028" name="Picture 4" descr="YouTube SEO - Bliv #1 på verdens andenstørste søgemaskine | Become">
            <a:extLst>
              <a:ext uri="{FF2B5EF4-FFF2-40B4-BE49-F238E27FC236}">
                <a16:creationId xmlns:a16="http://schemas.microsoft.com/office/drawing/2014/main" id="{B135BBCF-5649-4533-975D-CB8480A33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878" y="4271572"/>
            <a:ext cx="2771080" cy="116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85209BB0-B097-4DFE-AE28-5EA3E38319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845" y="3328964"/>
            <a:ext cx="3049955" cy="304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323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BDAE5-93B6-40DB-89AF-0A8F77712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LinkedIn Group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E55CD-0223-49EA-ABB7-BA4DE6375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Workplace Ninja's Danmark</a:t>
            </a:r>
          </a:p>
          <a:p>
            <a:r>
              <a:rPr lang="en-US" dirty="0">
                <a:hlinkClick r:id="rId2"/>
              </a:rPr>
              <a:t>https://www.linkedin.com/groups/14077454/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Announcements</a:t>
            </a:r>
          </a:p>
          <a:p>
            <a:pPr lvl="1"/>
            <a:r>
              <a:rPr lang="en-US" dirty="0"/>
              <a:t>Event Announcements</a:t>
            </a:r>
          </a:p>
          <a:p>
            <a:pPr lvl="1"/>
            <a:r>
              <a:rPr lang="en-US" dirty="0"/>
              <a:t>Speaker Announcements</a:t>
            </a:r>
          </a:p>
          <a:p>
            <a:r>
              <a:rPr lang="en-US" dirty="0"/>
              <a:t>Recordings</a:t>
            </a:r>
          </a:p>
          <a:p>
            <a:endParaRPr lang="en-US" dirty="0"/>
          </a:p>
          <a:p>
            <a:r>
              <a:rPr lang="en-US" dirty="0"/>
              <a:t>Invite your peer’s to the group</a:t>
            </a:r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FD601D6D-61D6-442E-8C60-AE87FA2F81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447" y="3363547"/>
            <a:ext cx="2948353" cy="294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883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9E5B4-906D-4169-878D-A2B88869E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Website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4B1B3-EA7B-4157-BB86-3E001EEF2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Workplace Ninja's Danmark</a:t>
            </a:r>
          </a:p>
          <a:p>
            <a:r>
              <a:rPr lang="en-US" dirty="0">
                <a:hlinkClick r:id="rId2"/>
              </a:rPr>
              <a:t>https://wpninjas.dk/</a:t>
            </a:r>
            <a:endParaRPr lang="en-US" dirty="0"/>
          </a:p>
          <a:p>
            <a:endParaRPr lang="en-US" dirty="0"/>
          </a:p>
          <a:p>
            <a:r>
              <a:rPr lang="en-US" dirty="0"/>
              <a:t>General Information</a:t>
            </a:r>
          </a:p>
          <a:p>
            <a:r>
              <a:rPr lang="en-US" dirty="0"/>
              <a:t>Meetup Calendar</a:t>
            </a:r>
          </a:p>
          <a:p>
            <a:r>
              <a:rPr lang="en-US" dirty="0"/>
              <a:t>Recordings from previous events</a:t>
            </a:r>
          </a:p>
          <a:p>
            <a:r>
              <a:rPr lang="en-US" dirty="0"/>
              <a:t>More…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BA31F62A-F1AE-44E4-9352-EE032E4071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877" y="3442678"/>
            <a:ext cx="2869222" cy="286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11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D6E10B6-605C-EBE3-C4F9-9BF51A35D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91" b="97702" l="9590" r="96903">
                        <a14:foregroundMark x1="51848" y1="9091" x2="51848" y2="9091"/>
                        <a14:foregroundMark x1="16384" y1="97602" x2="25574" y2="96603"/>
                        <a14:foregroundMark x1="25574" y1="96603" x2="33866" y2="91409"/>
                        <a14:foregroundMark x1="33866" y1="91409" x2="35465" y2="85714"/>
                        <a14:foregroundMark x1="38362" y1="93307" x2="28272" y2="96304"/>
                        <a14:foregroundMark x1="28272" y1="96304" x2="20879" y2="96004"/>
                        <a14:foregroundMark x1="20879" y1="96004" x2="18482" y2="97403"/>
                        <a14:foregroundMark x1="42458" y1="97602" x2="57542" y2="97203"/>
                        <a14:foregroundMark x1="57542" y1="97203" x2="67133" y2="90809"/>
                        <a14:foregroundMark x1="67133" y1="90809" x2="72827" y2="80919"/>
                        <a14:foregroundMark x1="72827" y1="80919" x2="90909" y2="91209"/>
                        <a14:foregroundMark x1="96903" y1="90709" x2="96104" y2="977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679" y="4626936"/>
            <a:ext cx="2231064" cy="22310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624B11-CBA9-469B-9C1B-411C65AB8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Today’s</a:t>
            </a:r>
            <a:r>
              <a:rPr lang="da-DK" dirty="0"/>
              <a:t> 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A164A-F8CA-4519-9487-C7D9128E1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Agenda:</a:t>
            </a:r>
          </a:p>
          <a:p>
            <a:r>
              <a:rPr lang="en-US" dirty="0"/>
              <a:t>09:00 – 09:05 – Welcome (Michael, Peter &amp; Ronni)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Graphik Meetup"/>
              </a:rPr>
              <a:t>09:05 – 09:55 – Digital Wellbeing: Working smart in Microsoft 365</a:t>
            </a:r>
          </a:p>
          <a:p>
            <a:r>
              <a:rPr lang="en-US" dirty="0">
                <a:solidFill>
                  <a:srgbClr val="000000"/>
                </a:solidFill>
                <a:latin typeface="Graphik Meetup"/>
              </a:rPr>
              <a:t>10</a:t>
            </a:r>
            <a:r>
              <a:rPr lang="en-US" b="0" i="0" dirty="0">
                <a:solidFill>
                  <a:srgbClr val="000000"/>
                </a:solidFill>
                <a:effectLst/>
                <a:latin typeface="Graphik Meetup"/>
              </a:rPr>
              <a:t>:00 – 10:30 – Teams Architecture Deep Dive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Graphik Meetup"/>
              </a:rPr>
              <a:t>10:30 – 10:45 – Windows 11 - How to get </a:t>
            </a:r>
            <a:r>
              <a:rPr lang="en-US" b="0" i="0">
                <a:solidFill>
                  <a:srgbClr val="000000"/>
                </a:solidFill>
                <a:effectLst/>
                <a:latin typeface="Graphik Meetup"/>
              </a:rPr>
              <a:t>there!</a:t>
            </a:r>
            <a:endParaRPr lang="en-US" b="0" i="0" dirty="0">
              <a:solidFill>
                <a:srgbClr val="000000"/>
              </a:solidFill>
              <a:effectLst/>
              <a:latin typeface="Graphik Meetup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Graphik Meetup"/>
              </a:rPr>
              <a:t>10:45 – 11:00 – Expert Panel AMA and Wrap-up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9A61F9-A398-FFE6-B4A6-2196520500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804" b="99274" l="1815" r="96552">
                        <a14:foregroundMark x1="9074" y1="93829" x2="30309" y2="81851"/>
                        <a14:foregroundMark x1="30309" y1="81851" x2="32849" y2="73321"/>
                        <a14:foregroundMark x1="1815" y1="96552" x2="24138" y2="83122"/>
                        <a14:foregroundMark x1="24138" y1="83122" x2="23956" y2="83848"/>
                        <a14:foregroundMark x1="23593" y1="81307" x2="23593" y2="81307"/>
                        <a14:foregroundMark x1="18693" y1="82396" x2="28857" y2="76407"/>
                        <a14:foregroundMark x1="72595" y1="58621" x2="77495" y2="66969"/>
                        <a14:foregroundMark x1="77495" y1="66969" x2="88748" y2="73866"/>
                        <a14:foregroundMark x1="88748" y1="73866" x2="91470" y2="90926"/>
                        <a14:foregroundMark x1="91470" y1="90926" x2="46279" y2="95281"/>
                        <a14:foregroundMark x1="46279" y1="95281" x2="60980" y2="81670"/>
                        <a14:foregroundMark x1="60980" y1="81670" x2="83666" y2="70054"/>
                        <a14:foregroundMark x1="83666" y1="70054" x2="60073" y2="75499"/>
                        <a14:foregroundMark x1="60073" y1="75499" x2="70417" y2="87296"/>
                        <a14:foregroundMark x1="70417" y1="87296" x2="82396" y2="88022"/>
                        <a14:foregroundMark x1="82396" y1="88022" x2="65517" y2="90018"/>
                        <a14:foregroundMark x1="65517" y1="90018" x2="44465" y2="98548"/>
                        <a14:foregroundMark x1="44465" y1="98548" x2="17604" y2="97459"/>
                        <a14:foregroundMark x1="17604" y1="97459" x2="38475" y2="89111"/>
                        <a14:foregroundMark x1="38475" y1="89111" x2="83303" y2="95100"/>
                        <a14:foregroundMark x1="83303" y1="95100" x2="95826" y2="88385"/>
                        <a14:foregroundMark x1="95826" y1="88385" x2="96552" y2="74410"/>
                        <a14:foregroundMark x1="70599" y1="35390" x2="68966" y2="20327"/>
                        <a14:foregroundMark x1="68966" y1="20327" x2="57895" y2="9619"/>
                        <a14:foregroundMark x1="57895" y1="9619" x2="43013" y2="7985"/>
                        <a14:foregroundMark x1="43013" y1="7985" x2="32486" y2="13067"/>
                        <a14:foregroundMark x1="32486" y1="13067" x2="26316" y2="21416"/>
                        <a14:foregroundMark x1="26316" y1="21416" x2="25590" y2="23412"/>
                        <a14:foregroundMark x1="67332" y1="15426" x2="67332" y2="15426"/>
                        <a14:foregroundMark x1="19964" y1="29220" x2="19964" y2="29220"/>
                        <a14:foregroundMark x1="19601" y1="32123" x2="19601" y2="32123"/>
                        <a14:foregroundMark x1="17786" y1="30853" x2="17786" y2="30853"/>
                        <a14:foregroundMark x1="95100" y1="96552" x2="67151" y2="96370"/>
                        <a14:foregroundMark x1="67151" y1="96370" x2="67151" y2="96370"/>
                        <a14:foregroundMark x1="80218" y1="98548" x2="52632" y2="99274"/>
                        <a14:foregroundMark x1="53721" y1="13612" x2="59347" y2="12160"/>
                        <a14:foregroundMark x1="68058" y1="17604" x2="68058" y2="17604"/>
                        <a14:foregroundMark x1="73321" y1="31216" x2="73321" y2="31216"/>
                        <a14:foregroundMark x1="21053" y1="27223" x2="21053" y2="27223"/>
                        <a14:foregroundMark x1="20145" y1="26134" x2="20145" y2="26134"/>
                        <a14:foregroundMark x1="23049" y1="18149" x2="23049" y2="18149"/>
                        <a14:foregroundMark x1="21597" y1="19238" x2="21597" y2="19238"/>
                        <a14:foregroundMark x1="21234" y1="21234" x2="21234" y2="21234"/>
                        <a14:foregroundMark x1="20508" y1="23775" x2="20508" y2="23775"/>
                        <a14:foregroundMark x1="31034" y1="11252" x2="31034" y2="11252"/>
                        <a14:backgroundMark x1="96552" y1="64791" x2="78221" y2="48094"/>
                        <a14:backgroundMark x1="78221" y1="48094" x2="86025" y2="40290"/>
                        <a14:backgroundMark x1="86025" y1="40290" x2="95644" y2="48820"/>
                        <a14:backgroundMark x1="95644" y1="48820" x2="96370" y2="602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624" y="4626935"/>
            <a:ext cx="2231064" cy="2231064"/>
          </a:xfrm>
          <a:prstGeom prst="rect">
            <a:avLst/>
          </a:prstGeom>
        </p:spPr>
      </p:pic>
      <p:pic>
        <p:nvPicPr>
          <p:cNvPr id="8" name="Content Placeholder 5" descr="A person with a beard&#10;&#10;Description automatically generated with medium confidence">
            <a:extLst>
              <a:ext uri="{FF2B5EF4-FFF2-40B4-BE49-F238E27FC236}">
                <a16:creationId xmlns:a16="http://schemas.microsoft.com/office/drawing/2014/main" id="{6E6757BD-B644-68EE-4E0B-534A0E1E63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892" b="99073" l="3900" r="96256">
                        <a14:foregroundMark x1="16225" y1="90572" x2="26677" y2="83462"/>
                        <a14:foregroundMark x1="26677" y1="83462" x2="38378" y2="80835"/>
                        <a14:foregroundMark x1="38378" y1="80835" x2="39314" y2="82226"/>
                        <a14:foregroundMark x1="23089" y1="74343" x2="12324" y2="83617"/>
                        <a14:foregroundMark x1="12324" y1="83617" x2="13261" y2="96291"/>
                        <a14:foregroundMark x1="13261" y1="96291" x2="59282" y2="97836"/>
                        <a14:foregroundMark x1="59282" y1="97836" x2="82059" y2="97372"/>
                        <a14:foregroundMark x1="82059" y1="97372" x2="97660" y2="89645"/>
                        <a14:foregroundMark x1="97660" y1="89645" x2="90952" y2="73725"/>
                        <a14:foregroundMark x1="90952" y1="73725" x2="79875" y2="76971"/>
                        <a14:foregroundMark x1="79875" y1="76971" x2="85335" y2="88408"/>
                        <a14:foregroundMark x1="85335" y1="88408" x2="39626" y2="92272"/>
                        <a14:foregroundMark x1="39626" y1="92272" x2="76131" y2="90881"/>
                        <a14:foregroundMark x1="76131" y1="90881" x2="81123" y2="87944"/>
                        <a14:foregroundMark x1="95944" y1="74498" x2="95008" y2="96445"/>
                        <a14:foregroundMark x1="95008" y1="96445" x2="10920" y2="97372"/>
                        <a14:foregroundMark x1="10920" y1="97372" x2="8112" y2="96754"/>
                        <a14:foregroundMark x1="4056" y1="97527" x2="4056" y2="97527"/>
                        <a14:foregroundMark x1="96256" y1="76662" x2="95164" y2="990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9664" y="4521984"/>
            <a:ext cx="2314353" cy="233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610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32AEC-DA8C-4E8A-AC7A-E3AF38F08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Meetup Schedule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38DD3-681E-4176-A6D0-7C54618A5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Upcoming Events for 2022:</a:t>
            </a:r>
          </a:p>
          <a:p>
            <a:r>
              <a:rPr lang="en-US" dirty="0"/>
              <a:t>June 3</a:t>
            </a:r>
            <a:r>
              <a:rPr lang="en-US" baseline="30000" dirty="0"/>
              <a:t>rd</a:t>
            </a:r>
            <a:r>
              <a:rPr lang="en-US" dirty="0"/>
              <a:t> 2022</a:t>
            </a:r>
          </a:p>
          <a:p>
            <a:r>
              <a:rPr lang="en-US" dirty="0"/>
              <a:t>July 8</a:t>
            </a:r>
            <a:r>
              <a:rPr lang="en-US" baseline="30000" dirty="0"/>
              <a:t>th</a:t>
            </a:r>
            <a:r>
              <a:rPr lang="en-US" dirty="0"/>
              <a:t> 2022</a:t>
            </a:r>
          </a:p>
          <a:p>
            <a:r>
              <a:rPr lang="en-US" dirty="0"/>
              <a:t>August 12</a:t>
            </a:r>
            <a:r>
              <a:rPr lang="en-US" baseline="30000" dirty="0"/>
              <a:t>th</a:t>
            </a:r>
            <a:r>
              <a:rPr lang="en-US" dirty="0"/>
              <a:t> 2022</a:t>
            </a:r>
          </a:p>
          <a:p>
            <a:r>
              <a:rPr lang="en-US" dirty="0"/>
              <a:t>September 9</a:t>
            </a:r>
            <a:r>
              <a:rPr lang="en-US" baseline="30000" dirty="0"/>
              <a:t>th</a:t>
            </a:r>
            <a:r>
              <a:rPr lang="en-US" dirty="0"/>
              <a:t> 2022</a:t>
            </a:r>
          </a:p>
          <a:p>
            <a:r>
              <a:rPr lang="en-US" dirty="0"/>
              <a:t>October 14</a:t>
            </a:r>
            <a:r>
              <a:rPr lang="en-US" baseline="30000" dirty="0"/>
              <a:t>th</a:t>
            </a:r>
            <a:r>
              <a:rPr lang="en-US" dirty="0"/>
              <a:t> 2022</a:t>
            </a:r>
          </a:p>
          <a:p>
            <a:r>
              <a:rPr lang="en-US" dirty="0"/>
              <a:t>November 11</a:t>
            </a:r>
            <a:r>
              <a:rPr lang="en-US" baseline="30000" dirty="0"/>
              <a:t>th</a:t>
            </a:r>
            <a:r>
              <a:rPr lang="en-US" dirty="0"/>
              <a:t> 2022</a:t>
            </a:r>
          </a:p>
          <a:p>
            <a:r>
              <a:rPr lang="en-US" dirty="0"/>
              <a:t>December 9</a:t>
            </a:r>
            <a:r>
              <a:rPr lang="en-US" baseline="30000" dirty="0"/>
              <a:t>th</a:t>
            </a:r>
            <a:r>
              <a:rPr lang="en-US" dirty="0"/>
              <a:t> 2022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Schedule a Career Center Appointment - Students">
            <a:extLst>
              <a:ext uri="{FF2B5EF4-FFF2-40B4-BE49-F238E27FC236}">
                <a16:creationId xmlns:a16="http://schemas.microsoft.com/office/drawing/2014/main" id="{FEFA2407-1EEA-4680-AC7B-3ED522BB4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470" y="4580721"/>
            <a:ext cx="2252330" cy="1731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368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20A900F777E04DBFCBB40D940B5D22" ma:contentTypeVersion="10" ma:contentTypeDescription="Create a new document." ma:contentTypeScope="" ma:versionID="6e7d9bb3668e1479ed66fbf164541aeb">
  <xsd:schema xmlns:xsd="http://www.w3.org/2001/XMLSchema" xmlns:xs="http://www.w3.org/2001/XMLSchema" xmlns:p="http://schemas.microsoft.com/office/2006/metadata/properties" xmlns:ns2="d0334ce0-64b7-4130-8f2e-e6d889ea036a" targetNamespace="http://schemas.microsoft.com/office/2006/metadata/properties" ma:root="true" ma:fieldsID="aa66825f12c1276834461fff50c66306" ns2:_="">
    <xsd:import namespace="d0334ce0-64b7-4130-8f2e-e6d889ea03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334ce0-64b7-4130-8f2e-e6d889ea03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8788551-21FA-4BF9-8B84-D90F8FA017A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2882B71-9331-4254-8B58-772BC8ADB98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B0AD9D-494B-4F20-9934-727EB7AA79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334ce0-64b7-4130-8f2e-e6d889ea036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225</Words>
  <Application>Microsoft Office PowerPoint</Application>
  <PresentationFormat>Widescreen</PresentationFormat>
  <Paragraphs>53</Paragraphs>
  <Slides>10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Graphik Meetup</vt:lpstr>
      <vt:lpstr>Impact</vt:lpstr>
      <vt:lpstr>Office Theme</vt:lpstr>
      <vt:lpstr>PowerPoint Presentation</vt:lpstr>
      <vt:lpstr>The WP Ninjas Denmark Team</vt:lpstr>
      <vt:lpstr>Main focus for Workplace Ninja’s</vt:lpstr>
      <vt:lpstr>Live Chat on YouTube</vt:lpstr>
      <vt:lpstr>YouTube</vt:lpstr>
      <vt:lpstr>LinkedIn Group</vt:lpstr>
      <vt:lpstr>Website</vt:lpstr>
      <vt:lpstr>Today’s Agenda</vt:lpstr>
      <vt:lpstr>Meetup Schedule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Ronni Pedersen</dc:creator>
  <cp:lastModifiedBy>Ronni Pedersen</cp:lastModifiedBy>
  <cp:revision>1</cp:revision>
  <dcterms:created xsi:type="dcterms:W3CDTF">2022-04-03T10:32:49Z</dcterms:created>
  <dcterms:modified xsi:type="dcterms:W3CDTF">2022-05-06T06:13:20Z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0x010100B820A900F777E04DBFCBB40D940B5D22</vt:lpwstr>
  </property>
</Properties>
</file>