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70" r:id="rId6"/>
    <p:sldId id="273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79" r:id="rId15"/>
    <p:sldId id="259" r:id="rId16"/>
    <p:sldId id="276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304EA-D053-4397-961B-61D888F75EC8}" v="106" dt="2022-05-06T09:51:24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i Pedersen" userId="fcbfee6c-4a37-47f8-852f-316a013e8f69" providerId="ADAL" clId="{367304EA-D053-4397-961B-61D888F75EC8}"/>
    <pc:docChg chg="undo custSel addSld delSld modSld sldOrd">
      <pc:chgData name="Ronni Pedersen" userId="fcbfee6c-4a37-47f8-852f-316a013e8f69" providerId="ADAL" clId="{367304EA-D053-4397-961B-61D888F75EC8}" dt="2022-05-06T09:51:24.862" v="249" actId="20577"/>
      <pc:docMkLst>
        <pc:docMk/>
      </pc:docMkLst>
      <pc:sldChg chg="modSp mod">
        <pc:chgData name="Ronni Pedersen" userId="fcbfee6c-4a37-47f8-852f-316a013e8f69" providerId="ADAL" clId="{367304EA-D053-4397-961B-61D888F75EC8}" dt="2022-05-06T08:14:20.332" v="24" actId="20577"/>
        <pc:sldMkLst>
          <pc:docMk/>
          <pc:sldMk cId="3050418898" sldId="257"/>
        </pc:sldMkLst>
        <pc:spChg chg="mod">
          <ac:chgData name="Ronni Pedersen" userId="fcbfee6c-4a37-47f8-852f-316a013e8f69" providerId="ADAL" clId="{367304EA-D053-4397-961B-61D888F75EC8}" dt="2022-05-06T08:14:20.332" v="24" actId="20577"/>
          <ac:spMkLst>
            <pc:docMk/>
            <pc:sldMk cId="3050418898" sldId="257"/>
            <ac:spMk id="3" creationId="{D9C1CCFF-3F61-8820-8E22-026596D157E3}"/>
          </ac:spMkLst>
        </pc:spChg>
      </pc:sldChg>
      <pc:sldChg chg="add">
        <pc:chgData name="Ronni Pedersen" userId="fcbfee6c-4a37-47f8-852f-316a013e8f69" providerId="ADAL" clId="{367304EA-D053-4397-961B-61D888F75EC8}" dt="2022-05-06T08:19:19.745" v="129"/>
        <pc:sldMkLst>
          <pc:docMk/>
          <pc:sldMk cId="3957243336" sldId="259"/>
        </pc:sldMkLst>
      </pc:sldChg>
      <pc:sldChg chg="add">
        <pc:chgData name="Ronni Pedersen" userId="fcbfee6c-4a37-47f8-852f-316a013e8f69" providerId="ADAL" clId="{367304EA-D053-4397-961B-61D888F75EC8}" dt="2022-05-06T08:14:04.939" v="3"/>
        <pc:sldMkLst>
          <pc:docMk/>
          <pc:sldMk cId="2935172440" sldId="260"/>
        </pc:sldMkLst>
      </pc:sldChg>
      <pc:sldChg chg="del ord">
        <pc:chgData name="Ronni Pedersen" userId="fcbfee6c-4a37-47f8-852f-316a013e8f69" providerId="ADAL" clId="{367304EA-D053-4397-961B-61D888F75EC8}" dt="2022-05-06T08:17:46.237" v="35" actId="47"/>
        <pc:sldMkLst>
          <pc:docMk/>
          <pc:sldMk cId="196380491" sldId="266"/>
        </pc:sldMkLst>
      </pc:sldChg>
      <pc:sldChg chg="addSp delSp modSp new del mod modClrScheme chgLayout">
        <pc:chgData name="Ronni Pedersen" userId="fcbfee6c-4a37-47f8-852f-316a013e8f69" providerId="ADAL" clId="{367304EA-D053-4397-961B-61D888F75EC8}" dt="2022-05-06T08:14:07.528" v="4" actId="47"/>
        <pc:sldMkLst>
          <pc:docMk/>
          <pc:sldMk cId="3145063875" sldId="267"/>
        </pc:sldMkLst>
        <pc:spChg chg="del mod ord">
          <ac:chgData name="Ronni Pedersen" userId="fcbfee6c-4a37-47f8-852f-316a013e8f69" providerId="ADAL" clId="{367304EA-D053-4397-961B-61D888F75EC8}" dt="2022-05-06T08:13:53.757" v="2" actId="700"/>
          <ac:spMkLst>
            <pc:docMk/>
            <pc:sldMk cId="3145063875" sldId="267"/>
            <ac:spMk id="2" creationId="{5FEEAA15-640A-C243-9F74-9D0A61F37CF1}"/>
          </ac:spMkLst>
        </pc:spChg>
        <pc:spChg chg="del mod ord">
          <ac:chgData name="Ronni Pedersen" userId="fcbfee6c-4a37-47f8-852f-316a013e8f69" providerId="ADAL" clId="{367304EA-D053-4397-961B-61D888F75EC8}" dt="2022-05-06T08:13:53.757" v="2" actId="700"/>
          <ac:spMkLst>
            <pc:docMk/>
            <pc:sldMk cId="3145063875" sldId="267"/>
            <ac:spMk id="3" creationId="{951A8C6A-97BF-DD70-D3AE-CF338107C159}"/>
          </ac:spMkLst>
        </pc:spChg>
        <pc:spChg chg="add mod ord">
          <ac:chgData name="Ronni Pedersen" userId="fcbfee6c-4a37-47f8-852f-316a013e8f69" providerId="ADAL" clId="{367304EA-D053-4397-961B-61D888F75EC8}" dt="2022-05-06T08:13:53.757" v="2" actId="700"/>
          <ac:spMkLst>
            <pc:docMk/>
            <pc:sldMk cId="3145063875" sldId="267"/>
            <ac:spMk id="4" creationId="{E6FEDE49-4FBE-9BF0-8EA7-FE07807B9990}"/>
          </ac:spMkLst>
        </pc:spChg>
        <pc:spChg chg="add mod ord">
          <ac:chgData name="Ronni Pedersen" userId="fcbfee6c-4a37-47f8-852f-316a013e8f69" providerId="ADAL" clId="{367304EA-D053-4397-961B-61D888F75EC8}" dt="2022-05-06T08:13:53.757" v="2" actId="700"/>
          <ac:spMkLst>
            <pc:docMk/>
            <pc:sldMk cId="3145063875" sldId="267"/>
            <ac:spMk id="5" creationId="{A7625DA1-CBFA-CE10-F5F5-1E6D12B74FB1}"/>
          </ac:spMkLst>
        </pc:spChg>
      </pc:sldChg>
      <pc:sldChg chg="new del">
        <pc:chgData name="Ronni Pedersen" userId="fcbfee6c-4a37-47f8-852f-316a013e8f69" providerId="ADAL" clId="{367304EA-D053-4397-961B-61D888F75EC8}" dt="2022-05-06T08:15:33.021" v="28" actId="47"/>
        <pc:sldMkLst>
          <pc:docMk/>
          <pc:sldMk cId="1520311015" sldId="268"/>
        </pc:sldMkLst>
      </pc:sldChg>
      <pc:sldChg chg="addSp modSp add">
        <pc:chgData name="Ronni Pedersen" userId="fcbfee6c-4a37-47f8-852f-316a013e8f69" providerId="ADAL" clId="{367304EA-D053-4397-961B-61D888F75EC8}" dt="2022-05-06T08:27:04.808" v="201" actId="1076"/>
        <pc:sldMkLst>
          <pc:docMk/>
          <pc:sldMk cId="3429664242" sldId="269"/>
        </pc:sldMkLst>
        <pc:picChg chg="add mod">
          <ac:chgData name="Ronni Pedersen" userId="fcbfee6c-4a37-47f8-852f-316a013e8f69" providerId="ADAL" clId="{367304EA-D053-4397-961B-61D888F75EC8}" dt="2022-05-06T08:27:04.808" v="201" actId="1076"/>
          <ac:picMkLst>
            <pc:docMk/>
            <pc:sldMk cId="3429664242" sldId="269"/>
            <ac:picMk id="3074" creationId="{E8A6A475-AA0E-E339-C1DD-590FA31C3DA3}"/>
          </ac:picMkLst>
        </pc:picChg>
        <pc:picChg chg="add mod">
          <ac:chgData name="Ronni Pedersen" userId="fcbfee6c-4a37-47f8-852f-316a013e8f69" providerId="ADAL" clId="{367304EA-D053-4397-961B-61D888F75EC8}" dt="2022-05-06T08:27:02.028" v="200" actId="1076"/>
          <ac:picMkLst>
            <pc:docMk/>
            <pc:sldMk cId="3429664242" sldId="269"/>
            <ac:picMk id="3076" creationId="{B83D153A-29F8-C0E6-2D1A-60E6892691A6}"/>
          </ac:picMkLst>
        </pc:picChg>
      </pc:sldChg>
      <pc:sldChg chg="addSp modSp add del">
        <pc:chgData name="Ronni Pedersen" userId="fcbfee6c-4a37-47f8-852f-316a013e8f69" providerId="ADAL" clId="{367304EA-D053-4397-961B-61D888F75EC8}" dt="2022-05-06T08:33:20.158" v="235" actId="14100"/>
        <pc:sldMkLst>
          <pc:docMk/>
          <pc:sldMk cId="46117286" sldId="270"/>
        </pc:sldMkLst>
        <pc:picChg chg="add mod">
          <ac:chgData name="Ronni Pedersen" userId="fcbfee6c-4a37-47f8-852f-316a013e8f69" providerId="ADAL" clId="{367304EA-D053-4397-961B-61D888F75EC8}" dt="2022-05-06T08:33:20.158" v="235" actId="14100"/>
          <ac:picMkLst>
            <pc:docMk/>
            <pc:sldMk cId="46117286" sldId="270"/>
            <ac:picMk id="4098" creationId="{9EE0768A-9CA7-0A61-11A8-A159A302B4C1}"/>
          </ac:picMkLst>
        </pc:picChg>
      </pc:sldChg>
      <pc:sldChg chg="add del">
        <pc:chgData name="Ronni Pedersen" userId="fcbfee6c-4a37-47f8-852f-316a013e8f69" providerId="ADAL" clId="{367304EA-D053-4397-961B-61D888F75EC8}" dt="2022-05-06T08:17:10.934" v="31" actId="47"/>
        <pc:sldMkLst>
          <pc:docMk/>
          <pc:sldMk cId="4280110337" sldId="271"/>
        </pc:sldMkLst>
      </pc:sldChg>
      <pc:sldChg chg="add">
        <pc:chgData name="Ronni Pedersen" userId="fcbfee6c-4a37-47f8-852f-316a013e8f69" providerId="ADAL" clId="{367304EA-D053-4397-961B-61D888F75EC8}" dt="2022-05-06T08:17:06.622" v="30"/>
        <pc:sldMkLst>
          <pc:docMk/>
          <pc:sldMk cId="2623935632" sldId="273"/>
        </pc:sldMkLst>
      </pc:sldChg>
      <pc:sldChg chg="add">
        <pc:chgData name="Ronni Pedersen" userId="fcbfee6c-4a37-47f8-852f-316a013e8f69" providerId="ADAL" clId="{367304EA-D053-4397-961B-61D888F75EC8}" dt="2022-05-06T08:17:43.132" v="34"/>
        <pc:sldMkLst>
          <pc:docMk/>
          <pc:sldMk cId="657490005" sldId="274"/>
        </pc:sldMkLst>
      </pc:sldChg>
      <pc:sldChg chg="addSp delSp modSp add mod">
        <pc:chgData name="Ronni Pedersen" userId="fcbfee6c-4a37-47f8-852f-316a013e8f69" providerId="ADAL" clId="{367304EA-D053-4397-961B-61D888F75EC8}" dt="2022-05-06T08:24:37.633" v="186" actId="1076"/>
        <pc:sldMkLst>
          <pc:docMk/>
          <pc:sldMk cId="1857167949" sldId="275"/>
        </pc:sldMkLst>
        <pc:spChg chg="mod">
          <ac:chgData name="Ronni Pedersen" userId="fcbfee6c-4a37-47f8-852f-316a013e8f69" providerId="ADAL" clId="{367304EA-D053-4397-961B-61D888F75EC8}" dt="2022-05-06T08:18:09.482" v="38" actId="20577"/>
          <ac:spMkLst>
            <pc:docMk/>
            <pc:sldMk cId="1857167949" sldId="275"/>
            <ac:spMk id="2" creationId="{5D60C5AD-DFF3-4048-8E36-535A77C35565}"/>
          </ac:spMkLst>
        </pc:spChg>
        <pc:spChg chg="mod">
          <ac:chgData name="Ronni Pedersen" userId="fcbfee6c-4a37-47f8-852f-316a013e8f69" providerId="ADAL" clId="{367304EA-D053-4397-961B-61D888F75EC8}" dt="2022-05-06T08:18:58.612" v="128" actId="20577"/>
          <ac:spMkLst>
            <pc:docMk/>
            <pc:sldMk cId="1857167949" sldId="275"/>
            <ac:spMk id="3" creationId="{8AD38FF9-EBF8-481A-A28C-96F3708821DE}"/>
          </ac:spMkLst>
        </pc:spChg>
        <pc:picChg chg="add del mod">
          <ac:chgData name="Ronni Pedersen" userId="fcbfee6c-4a37-47f8-852f-316a013e8f69" providerId="ADAL" clId="{367304EA-D053-4397-961B-61D888F75EC8}" dt="2022-05-06T08:24:09.407" v="179" actId="478"/>
          <ac:picMkLst>
            <pc:docMk/>
            <pc:sldMk cId="1857167949" sldId="275"/>
            <ac:picMk id="2050" creationId="{0E5123A9-96F4-BCDB-9CD8-C82F7ACC2454}"/>
          </ac:picMkLst>
        </pc:picChg>
        <pc:picChg chg="add del mod">
          <ac:chgData name="Ronni Pedersen" userId="fcbfee6c-4a37-47f8-852f-316a013e8f69" providerId="ADAL" clId="{367304EA-D053-4397-961B-61D888F75EC8}" dt="2022-05-06T08:24:11.377" v="180" actId="478"/>
          <ac:picMkLst>
            <pc:docMk/>
            <pc:sldMk cId="1857167949" sldId="275"/>
            <ac:picMk id="2052" creationId="{FF9C11AE-487A-D75F-7193-C040F5055553}"/>
          </ac:picMkLst>
        </pc:picChg>
        <pc:picChg chg="add mod">
          <ac:chgData name="Ronni Pedersen" userId="fcbfee6c-4a37-47f8-852f-316a013e8f69" providerId="ADAL" clId="{367304EA-D053-4397-961B-61D888F75EC8}" dt="2022-05-06T08:24:18.180" v="183" actId="1076"/>
          <ac:picMkLst>
            <pc:docMk/>
            <pc:sldMk cId="1857167949" sldId="275"/>
            <ac:picMk id="2054" creationId="{2F7D593E-A978-1CEC-472F-A3E044747CE0}"/>
          </ac:picMkLst>
        </pc:picChg>
        <pc:picChg chg="add mod">
          <ac:chgData name="Ronni Pedersen" userId="fcbfee6c-4a37-47f8-852f-316a013e8f69" providerId="ADAL" clId="{367304EA-D053-4397-961B-61D888F75EC8}" dt="2022-05-06T08:24:37.633" v="186" actId="1076"/>
          <ac:picMkLst>
            <pc:docMk/>
            <pc:sldMk cId="1857167949" sldId="275"/>
            <ac:picMk id="2056" creationId="{15A1F3DC-9E9B-C1B2-D65F-350A7218014C}"/>
          </ac:picMkLst>
        </pc:picChg>
      </pc:sldChg>
      <pc:sldChg chg="addSp modSp add mod">
        <pc:chgData name="Ronni Pedersen" userId="fcbfee6c-4a37-47f8-852f-316a013e8f69" providerId="ADAL" clId="{367304EA-D053-4397-961B-61D888F75EC8}" dt="2022-05-06T08:22:08.598" v="164" actId="113"/>
        <pc:sldMkLst>
          <pc:docMk/>
          <pc:sldMk cId="1279569134" sldId="276"/>
        </pc:sldMkLst>
        <pc:spChg chg="mod">
          <ac:chgData name="Ronni Pedersen" userId="fcbfee6c-4a37-47f8-852f-316a013e8f69" providerId="ADAL" clId="{367304EA-D053-4397-961B-61D888F75EC8}" dt="2022-05-06T08:22:08.598" v="164" actId="113"/>
          <ac:spMkLst>
            <pc:docMk/>
            <pc:sldMk cId="1279569134" sldId="276"/>
            <ac:spMk id="5" creationId="{55916E58-92C2-44F6-95DB-2A43752F3739}"/>
          </ac:spMkLst>
        </pc:spChg>
        <pc:picChg chg="add mod">
          <ac:chgData name="Ronni Pedersen" userId="fcbfee6c-4a37-47f8-852f-316a013e8f69" providerId="ADAL" clId="{367304EA-D053-4397-961B-61D888F75EC8}" dt="2022-05-06T08:22:01.672" v="163" actId="14100"/>
          <ac:picMkLst>
            <pc:docMk/>
            <pc:sldMk cId="1279569134" sldId="276"/>
            <ac:picMk id="3" creationId="{05A4BF74-7B13-47D0-1E65-3F1CBFD0DA35}"/>
          </ac:picMkLst>
        </pc:picChg>
        <pc:picChg chg="add mod">
          <ac:chgData name="Ronni Pedersen" userId="fcbfee6c-4a37-47f8-852f-316a013e8f69" providerId="ADAL" clId="{367304EA-D053-4397-961B-61D888F75EC8}" dt="2022-05-06T08:21:51.861" v="158" actId="1076"/>
          <ac:picMkLst>
            <pc:docMk/>
            <pc:sldMk cId="1279569134" sldId="276"/>
            <ac:picMk id="1026" creationId="{ABC5396C-F32C-38E4-2843-65E7EF48FF8E}"/>
          </ac:picMkLst>
        </pc:picChg>
      </pc:sldChg>
      <pc:sldChg chg="new">
        <pc:chgData name="Ronni Pedersen" userId="fcbfee6c-4a37-47f8-852f-316a013e8f69" providerId="ADAL" clId="{367304EA-D053-4397-961B-61D888F75EC8}" dt="2022-05-06T09:48:52.417" v="236" actId="680"/>
        <pc:sldMkLst>
          <pc:docMk/>
          <pc:sldMk cId="1955779310" sldId="277"/>
        </pc:sldMkLst>
      </pc:sldChg>
      <pc:sldChg chg="add">
        <pc:chgData name="Ronni Pedersen" userId="fcbfee6c-4a37-47f8-852f-316a013e8f69" providerId="ADAL" clId="{367304EA-D053-4397-961B-61D888F75EC8}" dt="2022-05-06T09:48:59.980" v="237"/>
        <pc:sldMkLst>
          <pc:docMk/>
          <pc:sldMk cId="3141729465" sldId="278"/>
        </pc:sldMkLst>
      </pc:sldChg>
      <pc:sldChg chg="modSp new mod">
        <pc:chgData name="Ronni Pedersen" userId="fcbfee6c-4a37-47f8-852f-316a013e8f69" providerId="ADAL" clId="{367304EA-D053-4397-961B-61D888F75EC8}" dt="2022-05-06T09:51:24.862" v="249" actId="20577"/>
        <pc:sldMkLst>
          <pc:docMk/>
          <pc:sldMk cId="923868462" sldId="279"/>
        </pc:sldMkLst>
        <pc:spChg chg="mod">
          <ac:chgData name="Ronni Pedersen" userId="fcbfee6c-4a37-47f8-852f-316a013e8f69" providerId="ADAL" clId="{367304EA-D053-4397-961B-61D888F75EC8}" dt="2022-05-06T09:51:03.759" v="246" actId="20577"/>
          <ac:spMkLst>
            <pc:docMk/>
            <pc:sldMk cId="923868462" sldId="279"/>
            <ac:spMk id="2" creationId="{22F06B7A-691A-DFB8-098D-58122B1607EC}"/>
          </ac:spMkLst>
        </pc:spChg>
        <pc:spChg chg="mod">
          <ac:chgData name="Ronni Pedersen" userId="fcbfee6c-4a37-47f8-852f-316a013e8f69" providerId="ADAL" clId="{367304EA-D053-4397-961B-61D888F75EC8}" dt="2022-05-06T09:51:24.862" v="249" actId="20577"/>
          <ac:spMkLst>
            <pc:docMk/>
            <pc:sldMk cId="923868462" sldId="279"/>
            <ac:spMk id="3" creationId="{31B56301-F751-C0B3-22FB-E660CB3F61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0FC-59FE-EFFF-6BD5-F3DE3FBA7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26A87-7F71-89A8-F0D9-4C85F4DD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6444-B37C-0B49-52D9-85592582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54C9-18CC-6D27-405F-9F5CCD8C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1B9D-6C57-CA26-CC4E-19565D67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E79D-1CC5-9EA7-3DA7-B1598B3D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88195-8E4D-F3C0-A99C-FB7D40CF4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E1B4-C7B1-FEE0-D7A1-63588A16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CEB61-4C83-38EA-72A5-5EA88401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4100-ACB2-52FF-5381-59CF1F79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9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7D56-EA2C-76DA-6AA2-9E28008BD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8B2D9-82A8-08B4-2E53-63FAC9983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72F1-6DF4-8680-8025-2F27D6D5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4E5D-78C4-8C68-A32A-DFC79F6D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D43E-E3CC-0D2D-55F7-BFA9C45F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F665-A934-384B-3823-DBF84ED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AA4E-B485-D1B3-6193-2A3B8D80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C957-2B05-9B94-A8BA-E7FED093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C98E0-A090-F738-8E6E-C6047989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085D-8A0E-73B8-91B4-06BE4538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39B7-ADA1-B6B4-1EDD-21E09BD2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A087-7699-E4E4-3110-D7F52AD4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2451-BE10-F33A-6F6A-7F021644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EACB7-18DE-849B-2B29-8C7402B7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7DDEF-B8ED-0C93-18B9-78A2DCB0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7914-B211-A74A-FDEE-F557AE8B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5B05-CDEC-13B7-1B71-915AFE771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65CA7-5B88-3207-C137-503C67C7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81345-622F-4219-26E7-69A74F8E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1BE9-0ED4-F182-53B5-95CB3FC6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68B55-1A38-AAA8-FAB4-76A09A11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EEFE-A131-7725-5EAD-477B1966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2BB4-A7BA-9A24-7B35-963A0F20F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9840D-9520-5A58-784E-530ABF0B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9F332-4A10-A558-CCE4-D69B57269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BD146-C432-BC33-5DF7-A0AD07FBF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D7A2E-DAF0-C0F8-E9D4-E0560A0E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953E7-8943-5329-67A2-32E634D0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C1478-FF15-69D2-97F0-7F944553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7B60-36D3-EE8E-ADBE-B966B36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CDEA9-AEE8-D1DE-93E6-8A09C8D5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90D26-FDC6-A634-E39E-EDCC2985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BDC59-8C39-2723-F78A-DAAC07EB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4CB91-E835-6700-C622-D7B59106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88A8A-3466-F3CC-D8E8-5E608C24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539D-61E8-8BB3-B3F7-0B81B195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B840-03E4-9D82-6DEC-4F168AC2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6812-9B99-4A5E-3D95-66ADE19D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8BB1E-DBC2-6618-3E67-B906D12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775E4-2BD5-3915-7A9B-B55ADD4B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0E6E4-9B05-8B1A-5ADF-9D089EC8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12DF-67F5-4CD4-4800-21BF7E4B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8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4FE2-74BE-9E29-4C77-34F24361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0ABD4-44CE-F222-2D62-9DE66E535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62140-E4E6-CB50-AB18-0D18FF17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DDA3D-F6E6-09CE-DB31-922A4B3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05E4D-99FF-B65A-B791-3E4D3613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F7C8E-51B4-93DF-0F05-E64CE5E2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AB98D-37E6-AF4C-5514-4D66D874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8E5DF-D91A-A95D-2AE4-B3A5E277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9A4C-E8AE-DDF8-607A-903BDB73B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F895-8C61-44F3-9FD5-EFB8CABF145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99E8-70E6-39D7-00D2-8C69E407B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CCFD-E138-6CA6-9C59-0382AB222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1F05-9D5A-4640-A64C-703C78B7A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quaredozen.com/2020/07/26/demystifying-windows-10-feature-update-blocks/" TargetMode="External"/><Relationship Id="rId2" Type="http://schemas.openxmlformats.org/officeDocument/2006/relationships/hyperlink" Target="https://github.com/AdamGrossTX/FU.WhyAmIBlock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wershellgallery.com/packages/FU.WhyAmIBlocked/1.0.0.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hardware/customize/desktop/customize-the-windows-11-start-men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232E-01EE-F0D3-5487-4AD686C3D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Windows 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54AE-7DE1-0524-6222-960483A12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How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5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AFC66-1B99-13FC-CD33-4B5349E5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Windows 11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E746D-0399-2A84-B4AB-8B60897F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E3DB-56FE-6B6D-A900-231EF3CF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49CE-4243-385F-6C11-6990524A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High level, this strategy should include the following steps:</a:t>
            </a:r>
          </a:p>
          <a:p>
            <a:r>
              <a:rPr lang="en-US" dirty="0"/>
              <a:t>Create a Deployment Plan</a:t>
            </a:r>
          </a:p>
          <a:p>
            <a:r>
              <a:rPr lang="en-US" dirty="0"/>
              <a:t>Define Readiness Criteria</a:t>
            </a:r>
          </a:p>
          <a:p>
            <a:r>
              <a:rPr lang="en-US" dirty="0"/>
              <a:t>Evaluate Infrastructure and Tools</a:t>
            </a:r>
          </a:p>
          <a:p>
            <a:r>
              <a:rPr lang="en-US" dirty="0"/>
              <a:t>Determine Application Readiness</a:t>
            </a:r>
          </a:p>
          <a:p>
            <a:r>
              <a:rPr lang="en-US" dirty="0"/>
              <a:t>Define your servicing strategy</a:t>
            </a:r>
          </a:p>
        </p:txBody>
      </p:sp>
      <p:pic>
        <p:nvPicPr>
          <p:cNvPr id="3076" name="Picture 4" descr="Checklist PNG Transparent Images | PNG All">
            <a:extLst>
              <a:ext uri="{FF2B5EF4-FFF2-40B4-BE49-F238E27FC236}">
                <a16:creationId xmlns:a16="http://schemas.microsoft.com/office/drawing/2014/main" id="{B89D37E8-8CC0-9128-42F6-0DC45BDE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688" y="3811411"/>
            <a:ext cx="2500489" cy="25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65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C759B-BB85-4A98-8EF1-AA50AC87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Prepare</a:t>
            </a:r>
            <a:r>
              <a:rPr lang="da-DK" dirty="0"/>
              <a:t> for Windows 11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B2AE4-EA88-443C-A70D-73597DF11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749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C5AD-DFF3-4048-8E36-535A77C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Infrastructure</a:t>
            </a:r>
            <a:r>
              <a:rPr lang="da-DK" dirty="0"/>
              <a:t>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8FF9-EBF8-481A-A28C-96F37088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On-</a:t>
            </a:r>
            <a:r>
              <a:rPr lang="da-DK" dirty="0" err="1"/>
              <a:t>premises</a:t>
            </a:r>
            <a:r>
              <a:rPr lang="da-DK" dirty="0"/>
              <a:t> solutions</a:t>
            </a:r>
          </a:p>
          <a:p>
            <a:pPr lvl="1"/>
            <a:r>
              <a:rPr lang="en-US" dirty="0"/>
              <a:t>Windows Server Update Service (WSUS)</a:t>
            </a:r>
          </a:p>
          <a:p>
            <a:pPr lvl="1"/>
            <a:r>
              <a:rPr lang="da-DK" dirty="0"/>
              <a:t>Microsoft </a:t>
            </a:r>
            <a:r>
              <a:rPr lang="da-DK" dirty="0" err="1"/>
              <a:t>Endpoint</a:t>
            </a:r>
            <a:r>
              <a:rPr lang="da-DK" dirty="0"/>
              <a:t> Configuration Manager</a:t>
            </a:r>
          </a:p>
          <a:p>
            <a:endParaRPr lang="da-DK" dirty="0"/>
          </a:p>
          <a:p>
            <a:r>
              <a:rPr lang="da-DK" dirty="0"/>
              <a:t>Cloud-</a:t>
            </a:r>
            <a:r>
              <a:rPr lang="da-DK" dirty="0" err="1"/>
              <a:t>based</a:t>
            </a:r>
            <a:r>
              <a:rPr lang="da-DK" dirty="0"/>
              <a:t> solutions</a:t>
            </a:r>
          </a:p>
          <a:p>
            <a:pPr lvl="1"/>
            <a:r>
              <a:rPr lang="da-DK" dirty="0"/>
              <a:t>Windows Update for Business</a:t>
            </a:r>
          </a:p>
          <a:p>
            <a:pPr lvl="1"/>
            <a:r>
              <a:rPr lang="da-DK" dirty="0"/>
              <a:t>Microsoft Intune (Microsoft 365 E3)</a:t>
            </a:r>
          </a:p>
          <a:p>
            <a:pPr lvl="1"/>
            <a:endParaRPr lang="da-DK" dirty="0"/>
          </a:p>
          <a:p>
            <a:r>
              <a:rPr lang="da-DK" dirty="0"/>
              <a:t>Microsoft Business Store</a:t>
            </a:r>
          </a:p>
          <a:p>
            <a:pPr lvl="1"/>
            <a:r>
              <a:rPr lang="da-DK" dirty="0"/>
              <a:t>The new Business Store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by MEMCM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F7D593E-A978-1CEC-472F-A3E04474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710" y="4998308"/>
            <a:ext cx="1412891" cy="140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rosoft Intune – Apps i Google Play">
            <a:extLst>
              <a:ext uri="{FF2B5EF4-FFF2-40B4-BE49-F238E27FC236}">
                <a16:creationId xmlns:a16="http://schemas.microsoft.com/office/drawing/2014/main" id="{15A1F3DC-9E9B-C1B2-D65F-350A72180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710" y="3218934"/>
            <a:ext cx="1406611" cy="140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6B7A-691A-DFB8-098D-58122B1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11 Feature Update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6301-F751-C0B3-22FB-E660CB3F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https://github.com/AdamGrossTX/FU.WhyAmIBlocked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https://www.asquaredozen.com/2020/07/26/demystifying-windows-10-feature-update-blocks/</a:t>
            </a:r>
            <a:endParaRPr lang="en-US" dirty="0"/>
          </a:p>
          <a:p>
            <a:endParaRPr lang="en-US" dirty="0"/>
          </a:p>
          <a:p>
            <a:r>
              <a:rPr lang="en-US">
                <a:hlinkClick r:id="rId4"/>
              </a:rPr>
              <a:t>https://www.powershellgallery.com/packages/FU.WhyAmIBlocked/1.0.0.8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6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627E64-C1F3-48B7-887C-9827B9F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Desktop Device </a:t>
            </a:r>
            <a:r>
              <a:rPr lang="da-DK" dirty="0" err="1"/>
              <a:t>Customizations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CCF4-9629-4D17-856D-EA6B71526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724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EDC1F-A92F-4B0C-A3F9-FE2507AA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the Windows 11 Taskbar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916E58-92C2-44F6-95DB-2A43752F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TaskbarLayoutModification.xml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https://docs.microsoft.com/en-us/windows-hardware/customize/desktop/customize-the-windows-11-taskbar</a:t>
            </a:r>
          </a:p>
        </p:txBody>
      </p:sp>
      <p:pic>
        <p:nvPicPr>
          <p:cNvPr id="1026" name="Picture 2" descr="Image showing the Windows desktop, including the taskbar">
            <a:extLst>
              <a:ext uri="{FF2B5EF4-FFF2-40B4-BE49-F238E27FC236}">
                <a16:creationId xmlns:a16="http://schemas.microsoft.com/office/drawing/2014/main" id="{ABC5396C-F32C-38E4-2843-65E7EF48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72" y="2323257"/>
            <a:ext cx="4938846" cy="27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A4BF74-7B13-47D0-1E65-3F1CBFD0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84" y="2323257"/>
            <a:ext cx="5273795" cy="27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6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CD41-5CC2-41A3-BE32-F4B2DEEE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the Windows 11 Start layout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5429-C5B3-416F-A59F-6B8FA0A7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Inspiration</a:t>
            </a:r>
          </a:p>
          <a:p>
            <a:pPr lvl="1"/>
            <a:r>
              <a:rPr lang="da-DK" dirty="0">
                <a:hlinkClick r:id="rId2"/>
              </a:rPr>
              <a:t>https://docs.microsoft.com/en-us/windows-hardware/customize/desktop/customize-the-windows-11-start-menu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172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40FF-7BD3-95D1-D814-46DFE4E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E468-3247-A48D-4AA1-7425DBD1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1EA9-A89A-31C0-CE15-11D61C03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CCFF-3F61-8820-8E22-026596D1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11 Overview</a:t>
            </a:r>
          </a:p>
          <a:p>
            <a:r>
              <a:rPr lang="en-US" dirty="0"/>
              <a:t>Windows 11 Requirements</a:t>
            </a:r>
          </a:p>
          <a:p>
            <a:r>
              <a:rPr lang="en-US" dirty="0"/>
              <a:t>Plan for Windows 11</a:t>
            </a:r>
          </a:p>
          <a:p>
            <a:r>
              <a:rPr lang="en-US" dirty="0"/>
              <a:t>Prepare for Windows 11</a:t>
            </a:r>
          </a:p>
          <a:p>
            <a:endParaRPr lang="en-US" dirty="0"/>
          </a:p>
          <a:p>
            <a:r>
              <a:rPr lang="en-US" dirty="0"/>
              <a:t>End User Adoption</a:t>
            </a:r>
          </a:p>
        </p:txBody>
      </p:sp>
    </p:spTree>
    <p:extLst>
      <p:ext uri="{BB962C8B-B14F-4D97-AF65-F5344CB8AC3E}">
        <p14:creationId xmlns:p14="http://schemas.microsoft.com/office/powerpoint/2010/main" val="305041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32C84-052F-4E02-9963-32BFB8C7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Windows 11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7DA69-8296-455C-BE71-B21893037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51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4893-BE0E-447E-BF27-B2091631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Licensing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996B-35B7-468E-8447-4FB052FA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unique licensing requirements for Windows 11.</a:t>
            </a:r>
          </a:p>
          <a:p>
            <a:endParaRPr lang="en-US" dirty="0"/>
          </a:p>
          <a:p>
            <a:r>
              <a:rPr lang="en-US" dirty="0"/>
              <a:t>Microsoft 365 licenses that include Windows 10 licenses will permit you to run Windows 11. </a:t>
            </a:r>
          </a:p>
          <a:p>
            <a:endParaRPr lang="en-US" dirty="0"/>
          </a:p>
          <a:p>
            <a:r>
              <a:rPr lang="en-US" dirty="0"/>
              <a:t>Volume license customers:</a:t>
            </a:r>
          </a:p>
          <a:p>
            <a:pPr lvl="1"/>
            <a:r>
              <a:rPr lang="en-US" dirty="0"/>
              <a:t>The Windows License will also cover Windows 11.</a:t>
            </a:r>
            <a:endParaRPr lang="da-DK" dirty="0"/>
          </a:p>
        </p:txBody>
      </p:sp>
      <p:pic>
        <p:nvPicPr>
          <p:cNvPr id="3076" name="Picture 4" descr="Microsoft CSP - Microsoft's flexible monthly subscription! | Alzashop.com">
            <a:extLst>
              <a:ext uri="{FF2B5EF4-FFF2-40B4-BE49-F238E27FC236}">
                <a16:creationId xmlns:a16="http://schemas.microsoft.com/office/drawing/2014/main" id="{B83D153A-29F8-C0E6-2D1A-60E68926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817" y="5460922"/>
            <a:ext cx="2279048" cy="113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icrosoft Open License Program (MOLP) - Network Encyclopedia">
            <a:extLst>
              <a:ext uri="{FF2B5EF4-FFF2-40B4-BE49-F238E27FC236}">
                <a16:creationId xmlns:a16="http://schemas.microsoft.com/office/drawing/2014/main" id="{E8A6A475-AA0E-E339-C1DD-590FA31C3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011" y="4263310"/>
            <a:ext cx="1018659" cy="11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6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indows 11 application confidence with Test Base and App Assure - Microsoft  Tech Community">
            <a:extLst>
              <a:ext uri="{FF2B5EF4-FFF2-40B4-BE49-F238E27FC236}">
                <a16:creationId xmlns:a16="http://schemas.microsoft.com/office/drawing/2014/main" id="{9EE0768A-9CA7-0A61-11A8-A159A302B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3" t="10818" r="2214" b="12296"/>
          <a:stretch/>
        </p:blipFill>
        <p:spPr bwMode="auto">
          <a:xfrm>
            <a:off x="9401133" y="4879126"/>
            <a:ext cx="2737353" cy="197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0D5D2-22B6-4E26-8B5D-D2225F33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8482-ED8D-4B79-9954-F438C24B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Drivers</a:t>
            </a:r>
          </a:p>
          <a:p>
            <a:pPr lvl="1"/>
            <a:r>
              <a:rPr lang="en-US" dirty="0"/>
              <a:t>Most accessories and associated drivers that work with Windows 10 are expected to work with Windows 11.</a:t>
            </a:r>
          </a:p>
          <a:p>
            <a:r>
              <a:rPr lang="da-DK" dirty="0"/>
              <a:t>Applications</a:t>
            </a:r>
          </a:p>
          <a:p>
            <a:pPr lvl="1"/>
            <a:r>
              <a:rPr lang="en-US" dirty="0"/>
              <a:t>Preserves the application compatibility promise made with Windows 10</a:t>
            </a:r>
          </a:p>
          <a:p>
            <a:pPr lvl="1"/>
            <a:r>
              <a:rPr lang="en-US" dirty="0"/>
              <a:t>Does not require changes to existing support processes or tooling to sustain the currency of applications and devices.</a:t>
            </a:r>
          </a:p>
          <a:p>
            <a:pPr lvl="1"/>
            <a:r>
              <a:rPr lang="en-US" dirty="0"/>
              <a:t>Microsoft 365 customers can continue to use the </a:t>
            </a:r>
            <a:r>
              <a:rPr lang="en-US" b="1" dirty="0"/>
              <a:t>App Assure</a:t>
            </a:r>
            <a:r>
              <a:rPr lang="en-US" dirty="0"/>
              <a:t> program to support IT efforts to adopt and maintain Windows 11.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11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78A-242F-42B4-B84A-DA1328F8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Servicing and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7EC9-DD5B-483B-9CF3-2029961D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Quality updates:</a:t>
            </a:r>
          </a:p>
          <a:p>
            <a:r>
              <a:rPr lang="en-US" dirty="0"/>
              <a:t>Windows 11 and Windows 10 devices will receive regular monthly quality updates to provide security updates and bug fixes.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Feature updates:</a:t>
            </a:r>
          </a:p>
          <a:p>
            <a:r>
              <a:rPr lang="en-US" dirty="0"/>
              <a:t>Microsoft will provide a single Windows 11 feature update annually, targeted for release in the second half of each calendar year.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Lifecycle:</a:t>
            </a:r>
          </a:p>
          <a:p>
            <a:r>
              <a:rPr lang="en-US" dirty="0"/>
              <a:t>Home/Pro editions of Windows 11 will receive 24 months of support</a:t>
            </a:r>
          </a:p>
          <a:p>
            <a:r>
              <a:rPr lang="en-US" dirty="0"/>
              <a:t>Enterprise/Education editions of Windows 11 will be supported for 36 months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393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E21E7-597A-DB31-F7E4-14108075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11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DF39F-F54F-86AF-2FE2-44B329667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B2D4-9F88-B812-AFBC-EF9AC32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2DB3-D480-A0F3-F760-1EE74410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Processor: 1 gigahertz (GHz) or faster with two or more cores</a:t>
            </a:r>
          </a:p>
          <a:p>
            <a:r>
              <a:rPr lang="en-US" dirty="0"/>
              <a:t>Compatible 64-bit processor or system on a chip (SoC).</a:t>
            </a:r>
          </a:p>
          <a:p>
            <a:r>
              <a:rPr lang="en-US" dirty="0"/>
              <a:t>RAM: 4 gigabytes (GB) or greater.</a:t>
            </a:r>
          </a:p>
          <a:p>
            <a:r>
              <a:rPr lang="en-US" dirty="0"/>
              <a:t>Storage: 64 GB</a:t>
            </a:r>
          </a:p>
          <a:p>
            <a:r>
              <a:rPr lang="en-US" dirty="0"/>
              <a:t>Graphics card: Compatible with DirectX 12 or later, with a WDDM 2.0 driver.</a:t>
            </a:r>
          </a:p>
          <a:p>
            <a:r>
              <a:rPr lang="en-US" dirty="0"/>
              <a:t>System firmware: UEFI, Secure Boot capable.</a:t>
            </a:r>
          </a:p>
          <a:p>
            <a:r>
              <a:rPr lang="en-US" dirty="0"/>
              <a:t>TPM: Trusted Platform Module (TPM) version 2.0.</a:t>
            </a:r>
          </a:p>
          <a:p>
            <a:r>
              <a:rPr lang="en-US" dirty="0"/>
              <a:t>Display: High definition (720p) display, 9" or greater monitor, 8 bits per color channel.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21F554C-8E0F-BAF3-72E3-87EAF798C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66" y="678678"/>
            <a:ext cx="3804356" cy="69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2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ABEF-6212-1540-63D0-9276B14C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644B-4654-2F62-6AF1-7D993A59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Configuration requirements apply to VMs running Windows 11</a:t>
            </a:r>
          </a:p>
          <a:p>
            <a:r>
              <a:rPr lang="en-US" dirty="0"/>
              <a:t>Generation: 2</a:t>
            </a:r>
          </a:p>
          <a:p>
            <a:r>
              <a:rPr lang="en-US" dirty="0"/>
              <a:t>Storage: 64 GB or greater</a:t>
            </a:r>
          </a:p>
          <a:p>
            <a:r>
              <a:rPr lang="en-US" dirty="0"/>
              <a:t>Security: Secure Boot capable, Virtual TPM enabled</a:t>
            </a:r>
          </a:p>
          <a:p>
            <a:r>
              <a:rPr lang="en-US" dirty="0"/>
              <a:t>Memory: 4 GB or greater</a:t>
            </a:r>
          </a:p>
          <a:p>
            <a:r>
              <a:rPr lang="en-US" dirty="0"/>
              <a:t>Processor: 2 or more virtual processors</a:t>
            </a:r>
          </a:p>
        </p:txBody>
      </p:sp>
      <p:pic>
        <p:nvPicPr>
          <p:cNvPr id="1032" name="Picture 8" descr="Virtual Machine Icon Azure Png - strategicdpok">
            <a:extLst>
              <a:ext uri="{FF2B5EF4-FFF2-40B4-BE49-F238E27FC236}">
                <a16:creationId xmlns:a16="http://schemas.microsoft.com/office/drawing/2014/main" id="{FEA1A77B-12CE-7E6A-0FE7-AADD18B0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312" y="3822277"/>
            <a:ext cx="5295900" cy="278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8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538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Windows 11</vt:lpstr>
      <vt:lpstr>Agenda</vt:lpstr>
      <vt:lpstr>Windows 11 Overview</vt:lpstr>
      <vt:lpstr>Licensing</vt:lpstr>
      <vt:lpstr>Compatibility</vt:lpstr>
      <vt:lpstr>Servicing and Support</vt:lpstr>
      <vt:lpstr>Windows 11 requirements</vt:lpstr>
      <vt:lpstr>Hardware requirements</vt:lpstr>
      <vt:lpstr>Virtual Machine Support</vt:lpstr>
      <vt:lpstr>Plan for Windows 11</vt:lpstr>
      <vt:lpstr>Deployment Planning</vt:lpstr>
      <vt:lpstr>Prepare for Windows 11</vt:lpstr>
      <vt:lpstr>Infrastructure and Tools</vt:lpstr>
      <vt:lpstr>Windows 11 Feature Update Blocks</vt:lpstr>
      <vt:lpstr>Desktop Device Customizations</vt:lpstr>
      <vt:lpstr>Customize the Windows 11 Taskbar</vt:lpstr>
      <vt:lpstr>Customize the Windows 11 Start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11</dc:title>
  <dc:creator>Ronni Pedersen</dc:creator>
  <cp:lastModifiedBy>Ronni Pedersen</cp:lastModifiedBy>
  <cp:revision>1</cp:revision>
  <dcterms:created xsi:type="dcterms:W3CDTF">2022-05-05T10:54:37Z</dcterms:created>
  <dcterms:modified xsi:type="dcterms:W3CDTF">2022-05-06T09:51:29Z</dcterms:modified>
</cp:coreProperties>
</file>