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56" r:id="rId2"/>
    <p:sldId id="257" r:id="rId3"/>
  </p:sldIdLst>
  <p:sldSz cx="12192000" cy="6858000"/>
  <p:notesSz cx="6858000" cy="9144000"/>
  <p:embeddedFontLst>
    <p:embeddedFont>
      <p:font typeface="Century Gothic" panose="020B0502020202020204" pitchFamily="34" charset="0"/>
      <p:regular r:id="rId5"/>
      <p:bold r:id="rId6"/>
      <p:italic r:id="rId7"/>
      <p:boldItalic r:id="rId8"/>
    </p:embeddedFont>
    <p:embeddedFont>
      <p:font typeface="Calibri" panose="020F0502020204030204" pitchFamily="3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font" Target="fonts/font8.fntdata"/><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jit Konjeti" userId="eca318c174db1cd3" providerId="LiveId" clId="{15CB910F-6716-4DCC-A64E-9190BEFC00F3}"/>
    <pc:docChg chg="modSld">
      <pc:chgData name="Ranjit Konjeti" userId="eca318c174db1cd3" providerId="LiveId" clId="{15CB910F-6716-4DCC-A64E-9190BEFC00F3}" dt="2017-10-30T19:26:56.934" v="0" actId="14100"/>
      <pc:docMkLst>
        <pc:docMk/>
      </pc:docMkLst>
      <pc:sldChg chg="modSp">
        <pc:chgData name="Ranjit Konjeti" userId="eca318c174db1cd3" providerId="LiveId" clId="{15CB910F-6716-4DCC-A64E-9190BEFC00F3}" dt="2017-10-30T19:26:56.934" v="0" actId="14100"/>
        <pc:sldMkLst>
          <pc:docMk/>
          <pc:sldMk cId="0" sldId="257"/>
        </pc:sldMkLst>
        <pc:spChg chg="mod">
          <ac:chgData name="Ranjit Konjeti" userId="eca318c174db1cd3" providerId="LiveId" clId="{15CB910F-6716-4DCC-A64E-9190BEFC00F3}" dt="2017-10-30T19:26:56.934" v="0" actId="14100"/>
          <ac:spMkLst>
            <pc:docMk/>
            <pc:sldMk cId="0" sldId="257"/>
            <ac:spMk id="11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wrap="square"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wrap="square"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lstStyle>
            <a:lvl1pPr marL="0" marR="0" lvl="0" indent="0" algn="l" rtl="0">
              <a:spcBef>
                <a:spcPts val="0"/>
              </a:spcBef>
              <a:buChar char="●"/>
              <a:defRPr sz="1200" b="0" i="0" u="none" strike="noStrike" cap="none">
                <a:solidFill>
                  <a:schemeClr val="dk1"/>
                </a:solidFill>
                <a:latin typeface="Calibri"/>
                <a:ea typeface="Calibri"/>
                <a:cs typeface="Calibri"/>
                <a:sym typeface="Calibri"/>
              </a:defRPr>
            </a:lvl1pPr>
            <a:lvl2pPr marL="457200" marR="0" lvl="1" indent="0" algn="l" rtl="0">
              <a:spcBef>
                <a:spcPts val="0"/>
              </a:spcBef>
              <a:buChar char="○"/>
              <a:defRPr sz="1200" b="0" i="0" u="none" strike="noStrike" cap="none">
                <a:solidFill>
                  <a:schemeClr val="dk1"/>
                </a:solidFill>
                <a:latin typeface="Calibri"/>
                <a:ea typeface="Calibri"/>
                <a:cs typeface="Calibri"/>
                <a:sym typeface="Calibri"/>
              </a:defRPr>
            </a:lvl2pPr>
            <a:lvl3pPr marL="914400" marR="0" lvl="2" indent="0" algn="l" rtl="0">
              <a:spcBef>
                <a:spcPts val="0"/>
              </a:spcBef>
              <a:buChar char="■"/>
              <a:defRPr sz="1200" b="0" i="0" u="none" strike="noStrike" cap="none">
                <a:solidFill>
                  <a:schemeClr val="dk1"/>
                </a:solidFill>
                <a:latin typeface="Calibri"/>
                <a:ea typeface="Calibri"/>
                <a:cs typeface="Calibri"/>
                <a:sym typeface="Calibri"/>
              </a:defRPr>
            </a:lvl3pPr>
            <a:lvl4pPr marL="1371600" marR="0" lvl="3" indent="0" algn="l" rtl="0">
              <a:spcBef>
                <a:spcPts val="0"/>
              </a:spcBef>
              <a:buChar char="●"/>
              <a:defRPr sz="1200" b="0" i="0" u="none" strike="noStrike" cap="none">
                <a:solidFill>
                  <a:schemeClr val="dk1"/>
                </a:solidFill>
                <a:latin typeface="Calibri"/>
                <a:ea typeface="Calibri"/>
                <a:cs typeface="Calibri"/>
                <a:sym typeface="Calibri"/>
              </a:defRPr>
            </a:lvl4pPr>
            <a:lvl5pPr marL="1828800" marR="0" lvl="4" indent="0" algn="l" rtl="0">
              <a:spcBef>
                <a:spcPts val="0"/>
              </a:spcBef>
              <a:buChar char="○"/>
              <a:defRPr sz="1200" b="0" i="0" u="none" strike="noStrike" cap="none">
                <a:solidFill>
                  <a:schemeClr val="dk1"/>
                </a:solidFill>
                <a:latin typeface="Calibri"/>
                <a:ea typeface="Calibri"/>
                <a:cs typeface="Calibri"/>
                <a:sym typeface="Calibri"/>
              </a:defRPr>
            </a:lvl5pPr>
            <a:lvl6pPr marL="2286000" marR="0" lvl="5" indent="0" algn="l" rtl="0">
              <a:spcBef>
                <a:spcPts val="0"/>
              </a:spcBef>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wrap="square"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3" name="Shape 103"/>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04" name="Shape 104"/>
          <p:cNvSpPr txBox="1">
            <a:spLocks noGrp="1"/>
          </p:cNvSpPr>
          <p:nvPr>
            <p:ph type="hdr" idx="3"/>
          </p:nvPr>
        </p:nvSpPr>
        <p:spPr>
          <a:xfrm>
            <a:off x="0" y="0"/>
            <a:ext cx="2971800" cy="458788"/>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Data Science Certificate</a:t>
            </a:r>
          </a:p>
        </p:txBody>
      </p:sp>
      <p:sp>
        <p:nvSpPr>
          <p:cNvPr id="105" name="Shape 105"/>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15" name="Shape 115"/>
          <p:cNvSpPr txBox="1">
            <a:spLocks noGrp="1"/>
          </p:cNvSpPr>
          <p:nvPr>
            <p:ph type="hdr" idx="3"/>
          </p:nvPr>
        </p:nvSpPr>
        <p:spPr>
          <a:xfrm>
            <a:off x="0" y="0"/>
            <a:ext cx="2971800" cy="458788"/>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a:solidFill>
                  <a:schemeClr val="dk1"/>
                </a:solidFill>
                <a:latin typeface="Calibri"/>
                <a:ea typeface="Calibri"/>
                <a:cs typeface="Calibri"/>
                <a:sym typeface="Calibri"/>
              </a:rPr>
              <a:t>Data Science Certificate</a:t>
            </a:r>
          </a:p>
        </p:txBody>
      </p:sp>
      <p:sp>
        <p:nvSpPr>
          <p:cNvPr id="116" name="Shape 116"/>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a:t>
            </a:fld>
            <a:endParaRPr lang="en-US"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Shape 18"/>
        <p:cNvGrpSpPr/>
        <p:nvPr/>
      </p:nvGrpSpPr>
      <p:grpSpPr>
        <a:xfrm>
          <a:off x="0" y="0"/>
          <a:ext cx="0" cy="0"/>
          <a:chOff x="0" y="0"/>
          <a:chExt cx="0" cy="0"/>
        </a:xfrm>
      </p:grpSpPr>
      <p:sp>
        <p:nvSpPr>
          <p:cNvPr id="19" name="Shape 19"/>
          <p:cNvSpPr/>
          <p:nvPr/>
        </p:nvSpPr>
        <p:spPr>
          <a:xfrm>
            <a:off x="3175" y="6400800"/>
            <a:ext cx="12188825" cy="457200"/>
          </a:xfrm>
          <a:prstGeom prst="rect">
            <a:avLst/>
          </a:prstGeom>
          <a:solidFill>
            <a:schemeClr val="accent2"/>
          </a:solidFill>
          <a:ln>
            <a:noFill/>
          </a:ln>
        </p:spPr>
        <p:txBody>
          <a:bodyPr wrap="square" lIns="91425" tIns="91425" rIns="91425" bIns="91425" anchor="ctr" anchorCtr="0">
            <a:noAutofit/>
          </a:bodyPr>
          <a:lstStyle/>
          <a:p>
            <a:pPr lvl="0">
              <a:spcBef>
                <a:spcPts val="0"/>
              </a:spcBef>
              <a:buNone/>
            </a:pPr>
            <a:endParaRPr/>
          </a:p>
        </p:txBody>
      </p:sp>
      <p:sp>
        <p:nvSpPr>
          <p:cNvPr id="20" name="Shape 20"/>
          <p:cNvSpPr/>
          <p:nvPr/>
        </p:nvSpPr>
        <p:spPr>
          <a:xfrm>
            <a:off x="15" y="6334316"/>
            <a:ext cx="12188825" cy="64008"/>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21" name="Shape 21"/>
          <p:cNvSpPr txBox="1">
            <a:spLocks noGrp="1"/>
          </p:cNvSpPr>
          <p:nvPr>
            <p:ph type="ctrTitle"/>
          </p:nvPr>
        </p:nvSpPr>
        <p:spPr>
          <a:xfrm>
            <a:off x="1097280" y="758952"/>
            <a:ext cx="10058400" cy="3566160"/>
          </a:xfrm>
          <a:prstGeom prst="rect">
            <a:avLst/>
          </a:prstGeom>
          <a:noFill/>
          <a:ln>
            <a:noFill/>
          </a:ln>
        </p:spPr>
        <p:txBody>
          <a:bodyPr wrap="square" lIns="91425" tIns="91425" rIns="91425" bIns="91425" anchor="b" anchorCtr="0"/>
          <a:lstStyle>
            <a:lvl1pPr marL="0" marR="0" lvl="0" indent="0" algn="l" rtl="0">
              <a:lnSpc>
                <a:spcPct val="85000"/>
              </a:lnSpc>
              <a:spcBef>
                <a:spcPts val="0"/>
              </a:spcBef>
              <a:buClr>
                <a:srgbClr val="262626"/>
              </a:buClr>
              <a:buSzPct val="100000"/>
              <a:buFont typeface="Century Gothic"/>
              <a:buNone/>
              <a:defRPr sz="8000" b="0" i="0" u="none" strike="noStrike" cap="none">
                <a:solidFill>
                  <a:srgbClr val="262626"/>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2" name="Shape 22"/>
          <p:cNvSpPr txBox="1">
            <a:spLocks noGrp="1"/>
          </p:cNvSpPr>
          <p:nvPr>
            <p:ph type="subTitle" idx="1"/>
          </p:nvPr>
        </p:nvSpPr>
        <p:spPr>
          <a:xfrm>
            <a:off x="1100051" y="4455620"/>
            <a:ext cx="10058400" cy="1143000"/>
          </a:xfrm>
          <a:prstGeom prst="rect">
            <a:avLst/>
          </a:prstGeom>
          <a:noFill/>
          <a:ln>
            <a:noFill/>
          </a:ln>
        </p:spPr>
        <p:txBody>
          <a:bodyPr wrap="square" lIns="91425" tIns="91425" rIns="91425" bIns="91425" anchor="t" anchorCtr="0"/>
          <a:lstStyle>
            <a:lvl1pPr marL="0" marR="0" lvl="0" indent="0" algn="l" rtl="0">
              <a:lnSpc>
                <a:spcPct val="90000"/>
              </a:lnSpc>
              <a:spcBef>
                <a:spcPts val="1200"/>
              </a:spcBef>
              <a:spcAft>
                <a:spcPts val="200"/>
              </a:spcAft>
              <a:buClr>
                <a:schemeClr val="accent1"/>
              </a:buClr>
              <a:buSzPct val="100000"/>
              <a:buFont typeface="Calibri"/>
              <a:buNone/>
              <a:defRPr sz="2400" b="0" i="0" u="none" strike="noStrike" cap="none">
                <a:solidFill>
                  <a:schemeClr val="dk2"/>
                </a:solidFill>
                <a:latin typeface="Century Gothic"/>
                <a:ea typeface="Century Gothic"/>
                <a:cs typeface="Century Gothic"/>
                <a:sym typeface="Century Gothic"/>
              </a:defRPr>
            </a:lvl1pPr>
            <a:lvl2pPr marL="457200" marR="0" lvl="1" indent="0" algn="ctr" rtl="0">
              <a:lnSpc>
                <a:spcPct val="90000"/>
              </a:lnSpc>
              <a:spcBef>
                <a:spcPts val="200"/>
              </a:spcBef>
              <a:spcAft>
                <a:spcPts val="400"/>
              </a:spcAft>
              <a:buClr>
                <a:schemeClr val="accent1"/>
              </a:buClr>
              <a:buSzPct val="100000"/>
              <a:buFont typeface="Calibri"/>
              <a:buNone/>
              <a:defRPr sz="2400" b="0" i="0" u="none" strike="noStrike" cap="none">
                <a:solidFill>
                  <a:srgbClr val="3F3F3F"/>
                </a:solidFill>
                <a:latin typeface="Century Gothic"/>
                <a:ea typeface="Century Gothic"/>
                <a:cs typeface="Century Gothic"/>
                <a:sym typeface="Century Gothic"/>
              </a:defRPr>
            </a:lvl2pPr>
            <a:lvl3pPr marL="914400" marR="0" lvl="2" indent="0" algn="ctr" rtl="0">
              <a:lnSpc>
                <a:spcPct val="90000"/>
              </a:lnSpc>
              <a:spcBef>
                <a:spcPts val="200"/>
              </a:spcBef>
              <a:spcAft>
                <a:spcPts val="400"/>
              </a:spcAft>
              <a:buClr>
                <a:schemeClr val="accent1"/>
              </a:buClr>
              <a:buSzPct val="100000"/>
              <a:buFont typeface="Calibri"/>
              <a:buNone/>
              <a:defRPr sz="2400" b="0" i="0" u="none" strike="noStrike" cap="none">
                <a:solidFill>
                  <a:srgbClr val="3F3F3F"/>
                </a:solidFill>
                <a:latin typeface="Century Gothic"/>
                <a:ea typeface="Century Gothic"/>
                <a:cs typeface="Century Gothic"/>
                <a:sym typeface="Century Gothic"/>
              </a:defRPr>
            </a:lvl3pPr>
            <a:lvl4pPr marL="1371600" marR="0" lvl="3" indent="0" algn="ctr" rtl="0">
              <a:lnSpc>
                <a:spcPct val="90000"/>
              </a:lnSpc>
              <a:spcBef>
                <a:spcPts val="200"/>
              </a:spcBef>
              <a:spcAft>
                <a:spcPts val="400"/>
              </a:spcAft>
              <a:buClr>
                <a:schemeClr val="accent1"/>
              </a:buClr>
              <a:buSzPct val="100000"/>
              <a:buFont typeface="Calibri"/>
              <a:buNone/>
              <a:defRPr sz="2000" b="0" i="0" u="none" strike="noStrike" cap="none">
                <a:solidFill>
                  <a:srgbClr val="3F3F3F"/>
                </a:solidFill>
                <a:latin typeface="Century Gothic"/>
                <a:ea typeface="Century Gothic"/>
                <a:cs typeface="Century Gothic"/>
                <a:sym typeface="Century Gothic"/>
              </a:defRPr>
            </a:lvl4pPr>
            <a:lvl5pPr marL="1828800" marR="0" lvl="4" indent="0" algn="ctr" rtl="0">
              <a:lnSpc>
                <a:spcPct val="90000"/>
              </a:lnSpc>
              <a:spcBef>
                <a:spcPts val="200"/>
              </a:spcBef>
              <a:spcAft>
                <a:spcPts val="400"/>
              </a:spcAft>
              <a:buClr>
                <a:schemeClr val="accent1"/>
              </a:buClr>
              <a:buSzPct val="100000"/>
              <a:buFont typeface="Calibri"/>
              <a:buNone/>
              <a:defRPr sz="2000" b="0" i="0" u="none" strike="noStrike" cap="none">
                <a:solidFill>
                  <a:srgbClr val="3F3F3F"/>
                </a:solidFill>
                <a:latin typeface="Century Gothic"/>
                <a:ea typeface="Century Gothic"/>
                <a:cs typeface="Century Gothic"/>
                <a:sym typeface="Century Gothic"/>
              </a:defRPr>
            </a:lvl5pPr>
            <a:lvl6pPr marL="2286000" marR="0" lvl="5" indent="0" algn="ctr" rtl="0">
              <a:lnSpc>
                <a:spcPct val="90000"/>
              </a:lnSpc>
              <a:spcBef>
                <a:spcPts val="200"/>
              </a:spcBef>
              <a:spcAft>
                <a:spcPts val="400"/>
              </a:spcAft>
              <a:buClr>
                <a:schemeClr val="accent1"/>
              </a:buClr>
              <a:buSzPct val="100000"/>
              <a:buFont typeface="Calibri"/>
              <a:buNone/>
              <a:defRPr sz="2000" b="0" i="0" u="none" strike="noStrike" cap="none">
                <a:solidFill>
                  <a:srgbClr val="3F3F3F"/>
                </a:solidFill>
                <a:latin typeface="Century Gothic"/>
                <a:ea typeface="Century Gothic"/>
                <a:cs typeface="Century Gothic"/>
                <a:sym typeface="Century Gothic"/>
              </a:defRPr>
            </a:lvl6pPr>
            <a:lvl7pPr marL="2743200" marR="0" lvl="6" indent="0" algn="ctr" rtl="0">
              <a:lnSpc>
                <a:spcPct val="90000"/>
              </a:lnSpc>
              <a:spcBef>
                <a:spcPts val="200"/>
              </a:spcBef>
              <a:spcAft>
                <a:spcPts val="400"/>
              </a:spcAft>
              <a:buClr>
                <a:schemeClr val="accent1"/>
              </a:buClr>
              <a:buSzPct val="100000"/>
              <a:buFont typeface="Calibri"/>
              <a:buNone/>
              <a:defRPr sz="2000" b="0" i="0" u="none" strike="noStrike" cap="none">
                <a:solidFill>
                  <a:srgbClr val="3F3F3F"/>
                </a:solidFill>
                <a:latin typeface="Century Gothic"/>
                <a:ea typeface="Century Gothic"/>
                <a:cs typeface="Century Gothic"/>
                <a:sym typeface="Century Gothic"/>
              </a:defRPr>
            </a:lvl7pPr>
            <a:lvl8pPr marL="3200400" marR="0" lvl="7" indent="0" algn="ctr" rtl="0">
              <a:lnSpc>
                <a:spcPct val="90000"/>
              </a:lnSpc>
              <a:spcBef>
                <a:spcPts val="200"/>
              </a:spcBef>
              <a:spcAft>
                <a:spcPts val="400"/>
              </a:spcAft>
              <a:buClr>
                <a:schemeClr val="accent1"/>
              </a:buClr>
              <a:buSzPct val="100000"/>
              <a:buFont typeface="Calibri"/>
              <a:buNone/>
              <a:defRPr sz="2000" b="0" i="0" u="none" strike="noStrike" cap="none">
                <a:solidFill>
                  <a:srgbClr val="3F3F3F"/>
                </a:solidFill>
                <a:latin typeface="Century Gothic"/>
                <a:ea typeface="Century Gothic"/>
                <a:cs typeface="Century Gothic"/>
                <a:sym typeface="Century Gothic"/>
              </a:defRPr>
            </a:lvl8pPr>
            <a:lvl9pPr marL="3657600" marR="0" lvl="8" indent="0" algn="ctr" rtl="0">
              <a:lnSpc>
                <a:spcPct val="90000"/>
              </a:lnSpc>
              <a:spcBef>
                <a:spcPts val="200"/>
              </a:spcBef>
              <a:spcAft>
                <a:spcPts val="400"/>
              </a:spcAft>
              <a:buClr>
                <a:schemeClr val="accent1"/>
              </a:buClr>
              <a:buSzPct val="100000"/>
              <a:buFont typeface="Calibri"/>
              <a:buNone/>
              <a:defRPr sz="2000" b="0" i="0" u="none" strike="noStrike" cap="none">
                <a:solidFill>
                  <a:srgbClr val="3F3F3F"/>
                </a:solidFill>
                <a:latin typeface="Century Gothic"/>
                <a:ea typeface="Century Gothic"/>
                <a:cs typeface="Century Gothic"/>
                <a:sym typeface="Century Gothic"/>
              </a:defRPr>
            </a:lvl9pPr>
          </a:lstStyle>
          <a:p>
            <a:endParaRPr/>
          </a:p>
        </p:txBody>
      </p:sp>
      <p:sp>
        <p:nvSpPr>
          <p:cNvPr id="23" name="Shape 23"/>
          <p:cNvSpPr txBox="1">
            <a:spLocks noGrp="1"/>
          </p:cNvSpPr>
          <p:nvPr>
            <p:ph type="dt" idx="10"/>
          </p:nvPr>
        </p:nvSpPr>
        <p:spPr>
          <a:xfrm>
            <a:off x="1097280" y="6459785"/>
            <a:ext cx="2472271" cy="365125"/>
          </a:xfrm>
          <a:prstGeom prst="rect">
            <a:avLst/>
          </a:prstGeom>
          <a:noFill/>
          <a:ln>
            <a:noFill/>
          </a:ln>
        </p:spPr>
        <p:txBody>
          <a:bodyPr wrap="square" lIns="91425" tIns="91425" rIns="91425" bIns="91425" anchor="ctr" anchorCtr="0"/>
          <a:lstStyle>
            <a:lvl1pPr marL="0" marR="0" lvl="0" indent="0" algn="l" rtl="0">
              <a:spcBef>
                <a:spcPts val="0"/>
              </a:spcBef>
              <a:buNone/>
              <a:defRPr sz="900" b="0" i="0" u="none" strike="noStrike" cap="none">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4" name="Shape 24"/>
          <p:cNvSpPr txBox="1">
            <a:spLocks noGrp="1"/>
          </p:cNvSpPr>
          <p:nvPr>
            <p:ph type="ftr" idx="11"/>
          </p:nvPr>
        </p:nvSpPr>
        <p:spPr>
          <a:xfrm>
            <a:off x="3686185" y="6459785"/>
            <a:ext cx="4822804" cy="365125"/>
          </a:xfrm>
          <a:prstGeom prst="rect">
            <a:avLst/>
          </a:prstGeom>
          <a:noFill/>
          <a:ln>
            <a:noFill/>
          </a:ln>
        </p:spPr>
        <p:txBody>
          <a:bodyPr wrap="square" lIns="91425" tIns="91425" rIns="91425" bIns="91425" anchor="ctr" anchorCtr="0"/>
          <a:lstStyle>
            <a:lvl1pPr marL="0" marR="0" lvl="0" indent="0" algn="ctr" rtl="0">
              <a:spcBef>
                <a:spcPts val="0"/>
              </a:spcBef>
              <a:buNone/>
              <a:defRPr sz="900" b="0" i="0" u="none" strike="noStrike" cap="none">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5" name="Shape 25"/>
          <p:cNvSpPr txBox="1">
            <a:spLocks noGrp="1"/>
          </p:cNvSpPr>
          <p:nvPr>
            <p:ph type="sldNum" idx="12"/>
          </p:nvPr>
        </p:nvSpPr>
        <p:spPr>
          <a:xfrm>
            <a:off x="9900458" y="6459785"/>
            <a:ext cx="131202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rgbClr val="FFFFFF"/>
                </a:solidFill>
                <a:latin typeface="Century Gothic"/>
                <a:ea typeface="Century Gothic"/>
                <a:cs typeface="Century Gothic"/>
                <a:sym typeface="Century Gothic"/>
              </a:rPr>
              <a:t>‹#›</a:t>
            </a:fld>
            <a:endParaRPr lang="en-US" sz="1050" b="0" i="0" u="none" strike="noStrike" cap="none">
              <a:solidFill>
                <a:srgbClr val="FFFFFF"/>
              </a:solidFill>
              <a:latin typeface="Century Gothic"/>
              <a:ea typeface="Century Gothic"/>
              <a:cs typeface="Century Gothic"/>
              <a:sym typeface="Century Gothic"/>
            </a:endParaRPr>
          </a:p>
        </p:txBody>
      </p:sp>
      <p:cxnSp>
        <p:nvCxnSpPr>
          <p:cNvPr id="26" name="Shape 26"/>
          <p:cNvCxnSpPr/>
          <p:nvPr/>
        </p:nvCxnSpPr>
        <p:spPr>
          <a:xfrm>
            <a:off x="1207658" y="4343400"/>
            <a:ext cx="9875520" cy="0"/>
          </a:xfrm>
          <a:prstGeom prst="straightConnector1">
            <a:avLst/>
          </a:prstGeom>
          <a:noFill/>
          <a:ln w="9525" cap="flat" cmpd="sng">
            <a:solidFill>
              <a:srgbClr val="7F7F7F"/>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1097280" y="286603"/>
            <a:ext cx="10058400" cy="1450757"/>
          </a:xfrm>
          <a:prstGeom prst="rect">
            <a:avLst/>
          </a:prstGeom>
          <a:noFill/>
          <a:ln>
            <a:noFill/>
          </a:ln>
        </p:spPr>
        <p:txBody>
          <a:bodyPr wrap="square" lIns="91425" tIns="91425" rIns="91425" bIns="91425" anchor="b" anchorCtr="0"/>
          <a:lstStyle>
            <a:lvl1pPr marL="0" marR="0" lvl="0" indent="0" algn="l" rtl="0">
              <a:lnSpc>
                <a:spcPct val="85000"/>
              </a:lnSpc>
              <a:spcBef>
                <a:spcPts val="0"/>
              </a:spcBef>
              <a:buClr>
                <a:srgbClr val="3F3F3F"/>
              </a:buClr>
              <a:buSzPct val="100000"/>
              <a:buFont typeface="Century Gothic"/>
              <a:buNone/>
              <a:defRPr sz="4800" b="0" i="0" u="none" strike="noStrike" cap="none">
                <a:solidFill>
                  <a:srgbClr val="3F3F3F"/>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9" name="Shape 89"/>
          <p:cNvSpPr txBox="1">
            <a:spLocks noGrp="1"/>
          </p:cNvSpPr>
          <p:nvPr>
            <p:ph type="body" idx="1"/>
          </p:nvPr>
        </p:nvSpPr>
        <p:spPr>
          <a:xfrm rot="5400000">
            <a:off x="4114800" y="-1171786"/>
            <a:ext cx="4023360" cy="10058400"/>
          </a:xfrm>
          <a:prstGeom prst="rect">
            <a:avLst/>
          </a:prstGeom>
          <a:noFill/>
          <a:ln>
            <a:noFill/>
          </a:ln>
        </p:spPr>
        <p:txBody>
          <a:bodyPr wrap="square"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entury Gothic"/>
                <a:ea typeface="Century Gothic"/>
                <a:cs typeface="Century Gothic"/>
                <a:sym typeface="Century Gothic"/>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entury Gothic"/>
                <a:ea typeface="Century Gothic"/>
                <a:cs typeface="Century Gothic"/>
                <a:sym typeface="Century Gothic"/>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9pPr>
          </a:lstStyle>
          <a:p>
            <a:endParaRPr/>
          </a:p>
        </p:txBody>
      </p:sp>
      <p:sp>
        <p:nvSpPr>
          <p:cNvPr id="90" name="Shape 90"/>
          <p:cNvSpPr txBox="1">
            <a:spLocks noGrp="1"/>
          </p:cNvSpPr>
          <p:nvPr>
            <p:ph type="dt" idx="10"/>
          </p:nvPr>
        </p:nvSpPr>
        <p:spPr>
          <a:xfrm>
            <a:off x="1097280" y="6459785"/>
            <a:ext cx="2472271" cy="365125"/>
          </a:xfrm>
          <a:prstGeom prst="rect">
            <a:avLst/>
          </a:prstGeom>
          <a:noFill/>
          <a:ln>
            <a:noFill/>
          </a:ln>
        </p:spPr>
        <p:txBody>
          <a:bodyPr wrap="square" lIns="91425" tIns="91425" rIns="91425" bIns="91425" anchor="ctr" anchorCtr="0"/>
          <a:lstStyle>
            <a:lvl1pPr marL="0" marR="0" lvl="0" indent="0" algn="l" rtl="0">
              <a:spcBef>
                <a:spcPts val="0"/>
              </a:spcBef>
              <a:buNone/>
              <a:defRPr sz="900">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1" name="Shape 91"/>
          <p:cNvSpPr txBox="1">
            <a:spLocks noGrp="1"/>
          </p:cNvSpPr>
          <p:nvPr>
            <p:ph type="ftr" idx="11"/>
          </p:nvPr>
        </p:nvSpPr>
        <p:spPr>
          <a:xfrm>
            <a:off x="3686185" y="6459785"/>
            <a:ext cx="4822804" cy="365125"/>
          </a:xfrm>
          <a:prstGeom prst="rect">
            <a:avLst/>
          </a:prstGeom>
          <a:noFill/>
          <a:ln>
            <a:noFill/>
          </a:ln>
        </p:spPr>
        <p:txBody>
          <a:bodyPr wrap="square" lIns="91425" tIns="91425" rIns="91425" bIns="91425" anchor="ctr" anchorCtr="0"/>
          <a:lstStyle>
            <a:lvl1pPr marL="0" marR="0" lvl="0" indent="0" algn="ctr" rtl="0">
              <a:spcBef>
                <a:spcPts val="0"/>
              </a:spcBef>
              <a:buNone/>
              <a:defRPr sz="900" cap="none">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2" name="Shape 92"/>
          <p:cNvSpPr txBox="1">
            <a:spLocks noGrp="1"/>
          </p:cNvSpPr>
          <p:nvPr>
            <p:ph type="sldNum" idx="12"/>
          </p:nvPr>
        </p:nvSpPr>
        <p:spPr>
          <a:xfrm>
            <a:off x="9900458" y="6459785"/>
            <a:ext cx="131202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50">
                <a:solidFill>
                  <a:srgbClr val="FFFFFF"/>
                </a:solidFill>
                <a:latin typeface="Century Gothic"/>
                <a:ea typeface="Century Gothic"/>
                <a:cs typeface="Century Gothic"/>
                <a:sym typeface="Century Gothic"/>
              </a:rPr>
              <a:t>‹#›</a:t>
            </a:fld>
            <a:endParaRPr lang="en-US" sz="1050">
              <a:solidFill>
                <a:srgbClr val="FFFFFF"/>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cSld name="Vertical Title and Text">
    <p:spTree>
      <p:nvGrpSpPr>
        <p:cNvPr id="1" name="Shape 93"/>
        <p:cNvGrpSpPr/>
        <p:nvPr/>
      </p:nvGrpSpPr>
      <p:grpSpPr>
        <a:xfrm>
          <a:off x="0" y="0"/>
          <a:ext cx="0" cy="0"/>
          <a:chOff x="0" y="0"/>
          <a:chExt cx="0" cy="0"/>
        </a:xfrm>
      </p:grpSpPr>
      <p:sp>
        <p:nvSpPr>
          <p:cNvPr id="94" name="Shape 94"/>
          <p:cNvSpPr/>
          <p:nvPr/>
        </p:nvSpPr>
        <p:spPr>
          <a:xfrm>
            <a:off x="3175" y="6400800"/>
            <a:ext cx="12188825" cy="457200"/>
          </a:xfrm>
          <a:prstGeom prst="rect">
            <a:avLst/>
          </a:prstGeom>
          <a:solidFill>
            <a:schemeClr val="accent2"/>
          </a:solidFill>
          <a:ln>
            <a:noFill/>
          </a:ln>
        </p:spPr>
        <p:txBody>
          <a:bodyPr wrap="square" lIns="91425" tIns="91425" rIns="91425" bIns="91425" anchor="ctr" anchorCtr="0">
            <a:noAutofit/>
          </a:bodyPr>
          <a:lstStyle/>
          <a:p>
            <a:pPr lvl="0">
              <a:spcBef>
                <a:spcPts val="0"/>
              </a:spcBef>
              <a:buNone/>
            </a:pPr>
            <a:endParaRPr/>
          </a:p>
        </p:txBody>
      </p:sp>
      <p:sp>
        <p:nvSpPr>
          <p:cNvPr id="95" name="Shape 95"/>
          <p:cNvSpPr/>
          <p:nvPr/>
        </p:nvSpPr>
        <p:spPr>
          <a:xfrm>
            <a:off x="15" y="6334316"/>
            <a:ext cx="12188825" cy="64008"/>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96" name="Shape 96"/>
          <p:cNvSpPr txBox="1">
            <a:spLocks noGrp="1"/>
          </p:cNvSpPr>
          <p:nvPr>
            <p:ph type="title"/>
          </p:nvPr>
        </p:nvSpPr>
        <p:spPr>
          <a:xfrm rot="5400000">
            <a:off x="7160640" y="1979039"/>
            <a:ext cx="5757421" cy="2628900"/>
          </a:xfrm>
          <a:prstGeom prst="rect">
            <a:avLst/>
          </a:prstGeom>
          <a:noFill/>
          <a:ln>
            <a:noFill/>
          </a:ln>
        </p:spPr>
        <p:txBody>
          <a:bodyPr wrap="square" lIns="91425" tIns="91425" rIns="91425" bIns="91425" anchor="b" anchorCtr="0"/>
          <a:lstStyle>
            <a:lvl1pPr marL="0" marR="0" lvl="0" indent="0" algn="l" rtl="0">
              <a:lnSpc>
                <a:spcPct val="85000"/>
              </a:lnSpc>
              <a:spcBef>
                <a:spcPts val="0"/>
              </a:spcBef>
              <a:buClr>
                <a:srgbClr val="3F3F3F"/>
              </a:buClr>
              <a:buSzPct val="100000"/>
              <a:buFont typeface="Century Gothic"/>
              <a:buNone/>
              <a:defRPr sz="4800" b="0" i="0" u="none" strike="noStrike" cap="none">
                <a:solidFill>
                  <a:srgbClr val="3F3F3F"/>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7" name="Shape 97"/>
          <p:cNvSpPr txBox="1">
            <a:spLocks noGrp="1"/>
          </p:cNvSpPr>
          <p:nvPr>
            <p:ph type="body" idx="1"/>
          </p:nvPr>
        </p:nvSpPr>
        <p:spPr>
          <a:xfrm rot="5400000">
            <a:off x="1826639" y="-573661"/>
            <a:ext cx="5757422" cy="7734300"/>
          </a:xfrm>
          <a:prstGeom prst="rect">
            <a:avLst/>
          </a:prstGeom>
          <a:noFill/>
          <a:ln>
            <a:noFill/>
          </a:ln>
        </p:spPr>
        <p:txBody>
          <a:bodyPr wrap="square"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entury Gothic"/>
                <a:ea typeface="Century Gothic"/>
                <a:cs typeface="Century Gothic"/>
                <a:sym typeface="Century Gothic"/>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entury Gothic"/>
                <a:ea typeface="Century Gothic"/>
                <a:cs typeface="Century Gothic"/>
                <a:sym typeface="Century Gothic"/>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9pPr>
          </a:lstStyle>
          <a:p>
            <a:endParaRPr/>
          </a:p>
        </p:txBody>
      </p:sp>
      <p:sp>
        <p:nvSpPr>
          <p:cNvPr id="98" name="Shape 98"/>
          <p:cNvSpPr txBox="1">
            <a:spLocks noGrp="1"/>
          </p:cNvSpPr>
          <p:nvPr>
            <p:ph type="dt" idx="10"/>
          </p:nvPr>
        </p:nvSpPr>
        <p:spPr>
          <a:xfrm>
            <a:off x="1097280" y="6459785"/>
            <a:ext cx="2472271" cy="365125"/>
          </a:xfrm>
          <a:prstGeom prst="rect">
            <a:avLst/>
          </a:prstGeom>
          <a:noFill/>
          <a:ln>
            <a:noFill/>
          </a:ln>
        </p:spPr>
        <p:txBody>
          <a:bodyPr wrap="square" lIns="91425" tIns="91425" rIns="91425" bIns="91425" anchor="ctr" anchorCtr="0"/>
          <a:lstStyle>
            <a:lvl1pPr marL="0" marR="0" lvl="0" indent="0" algn="l" rtl="0">
              <a:spcBef>
                <a:spcPts val="0"/>
              </a:spcBef>
              <a:buNone/>
              <a:defRPr sz="900">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9" name="Shape 99"/>
          <p:cNvSpPr txBox="1">
            <a:spLocks noGrp="1"/>
          </p:cNvSpPr>
          <p:nvPr>
            <p:ph type="ftr" idx="11"/>
          </p:nvPr>
        </p:nvSpPr>
        <p:spPr>
          <a:xfrm>
            <a:off x="3686185" y="6459785"/>
            <a:ext cx="4822804" cy="365125"/>
          </a:xfrm>
          <a:prstGeom prst="rect">
            <a:avLst/>
          </a:prstGeom>
          <a:noFill/>
          <a:ln>
            <a:noFill/>
          </a:ln>
        </p:spPr>
        <p:txBody>
          <a:bodyPr wrap="square" lIns="91425" tIns="91425" rIns="91425" bIns="91425" anchor="ctr" anchorCtr="0"/>
          <a:lstStyle>
            <a:lvl1pPr marL="0" marR="0" lvl="0" indent="0" algn="ctr" rtl="0">
              <a:spcBef>
                <a:spcPts val="0"/>
              </a:spcBef>
              <a:buNone/>
              <a:defRPr sz="900" cap="none">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0" name="Shape 100"/>
          <p:cNvSpPr txBox="1">
            <a:spLocks noGrp="1"/>
          </p:cNvSpPr>
          <p:nvPr>
            <p:ph type="sldNum" idx="12"/>
          </p:nvPr>
        </p:nvSpPr>
        <p:spPr>
          <a:xfrm>
            <a:off x="9900458" y="6459785"/>
            <a:ext cx="131202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50">
                <a:solidFill>
                  <a:srgbClr val="FFFFFF"/>
                </a:solidFill>
                <a:latin typeface="Century Gothic"/>
                <a:ea typeface="Century Gothic"/>
                <a:cs typeface="Century Gothic"/>
                <a:sym typeface="Century Gothic"/>
              </a:rPr>
              <a:t>‹#›</a:t>
            </a:fld>
            <a:endParaRPr lang="en-US" sz="1050">
              <a:solidFill>
                <a:srgbClr val="FFFFFF"/>
              </a:solidFill>
              <a:latin typeface="Century Gothic"/>
              <a:ea typeface="Century Gothic"/>
              <a:cs typeface="Century Gothic"/>
              <a:sym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Shape 27"/>
        <p:cNvGrpSpPr/>
        <p:nvPr/>
      </p:nvGrpSpPr>
      <p:grpSpPr>
        <a:xfrm>
          <a:off x="0" y="0"/>
          <a:ext cx="0" cy="0"/>
          <a:chOff x="0" y="0"/>
          <a:chExt cx="0" cy="0"/>
        </a:xfrm>
      </p:grpSpPr>
      <p:sp>
        <p:nvSpPr>
          <p:cNvPr id="28" name="Shape 28"/>
          <p:cNvSpPr/>
          <p:nvPr/>
        </p:nvSpPr>
        <p:spPr>
          <a:xfrm>
            <a:off x="3175" y="6400800"/>
            <a:ext cx="12188825" cy="457200"/>
          </a:xfrm>
          <a:prstGeom prst="rect">
            <a:avLst/>
          </a:prstGeom>
          <a:solidFill>
            <a:schemeClr val="accent2"/>
          </a:solidFill>
          <a:ln>
            <a:noFill/>
          </a:ln>
        </p:spPr>
        <p:txBody>
          <a:bodyPr wrap="square" lIns="91425" tIns="91425" rIns="91425" bIns="91425" anchor="ctr" anchorCtr="0">
            <a:noAutofit/>
          </a:bodyPr>
          <a:lstStyle/>
          <a:p>
            <a:pPr lvl="0">
              <a:spcBef>
                <a:spcPts val="0"/>
              </a:spcBef>
              <a:buNone/>
            </a:pPr>
            <a:endParaRPr/>
          </a:p>
        </p:txBody>
      </p:sp>
      <p:sp>
        <p:nvSpPr>
          <p:cNvPr id="29" name="Shape 29"/>
          <p:cNvSpPr/>
          <p:nvPr/>
        </p:nvSpPr>
        <p:spPr>
          <a:xfrm>
            <a:off x="15" y="6334316"/>
            <a:ext cx="12188825" cy="64008"/>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30" name="Shape 30"/>
          <p:cNvSpPr txBox="1">
            <a:spLocks noGrp="1"/>
          </p:cNvSpPr>
          <p:nvPr>
            <p:ph type="dt" idx="10"/>
          </p:nvPr>
        </p:nvSpPr>
        <p:spPr>
          <a:xfrm>
            <a:off x="1097280" y="6459785"/>
            <a:ext cx="2472271" cy="365125"/>
          </a:xfrm>
          <a:prstGeom prst="rect">
            <a:avLst/>
          </a:prstGeom>
          <a:noFill/>
          <a:ln>
            <a:noFill/>
          </a:ln>
        </p:spPr>
        <p:txBody>
          <a:bodyPr wrap="square" lIns="91425" tIns="91425" rIns="91425" bIns="91425" anchor="ctr" anchorCtr="0"/>
          <a:lstStyle>
            <a:lvl1pPr marL="0" marR="0" lvl="0" indent="0" algn="l" rtl="0">
              <a:spcBef>
                <a:spcPts val="0"/>
              </a:spcBef>
              <a:buNone/>
              <a:defRPr sz="900" b="0" i="0" u="none" strike="noStrike" cap="none">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1" name="Shape 31"/>
          <p:cNvSpPr txBox="1">
            <a:spLocks noGrp="1"/>
          </p:cNvSpPr>
          <p:nvPr>
            <p:ph type="ftr" idx="11"/>
          </p:nvPr>
        </p:nvSpPr>
        <p:spPr>
          <a:xfrm>
            <a:off x="3686185" y="6459785"/>
            <a:ext cx="4822804" cy="365125"/>
          </a:xfrm>
          <a:prstGeom prst="rect">
            <a:avLst/>
          </a:prstGeom>
          <a:noFill/>
          <a:ln>
            <a:noFill/>
          </a:ln>
        </p:spPr>
        <p:txBody>
          <a:bodyPr wrap="square" lIns="91425" tIns="91425" rIns="91425" bIns="91425" anchor="ctr" anchorCtr="0"/>
          <a:lstStyle>
            <a:lvl1pPr marL="0" marR="0" lvl="0" indent="0" algn="ctr" rtl="0">
              <a:spcBef>
                <a:spcPts val="0"/>
              </a:spcBef>
              <a:buNone/>
              <a:defRPr sz="900" b="0" i="0" u="none" strike="noStrike" cap="none">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2" name="Shape 32"/>
          <p:cNvSpPr txBox="1">
            <a:spLocks noGrp="1"/>
          </p:cNvSpPr>
          <p:nvPr>
            <p:ph type="sldNum" idx="12"/>
          </p:nvPr>
        </p:nvSpPr>
        <p:spPr>
          <a:xfrm>
            <a:off x="9900458" y="6459785"/>
            <a:ext cx="131202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rgbClr val="FFFFFF"/>
                </a:solidFill>
                <a:latin typeface="Century Gothic"/>
                <a:ea typeface="Century Gothic"/>
                <a:cs typeface="Century Gothic"/>
                <a:sym typeface="Century Gothic"/>
              </a:rPr>
              <a:t>‹#›</a:t>
            </a:fld>
            <a:endParaRPr lang="en-US" sz="1050" b="0" i="0" u="none" strike="noStrike" cap="none">
              <a:solidFill>
                <a:srgbClr val="FFFFFF"/>
              </a:solidFill>
              <a:latin typeface="Century Gothic"/>
              <a:ea typeface="Century Gothic"/>
              <a:cs typeface="Century Gothic"/>
              <a:sym typeface="Century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1097280" y="286603"/>
            <a:ext cx="10058400" cy="1450757"/>
          </a:xfrm>
          <a:prstGeom prst="rect">
            <a:avLst/>
          </a:prstGeom>
          <a:noFill/>
          <a:ln>
            <a:noFill/>
          </a:ln>
        </p:spPr>
        <p:txBody>
          <a:bodyPr wrap="square" lIns="91425" tIns="91425" rIns="91425" bIns="91425" anchor="b" anchorCtr="0"/>
          <a:lstStyle>
            <a:lvl1pPr marL="0" marR="0" lvl="0" indent="0" algn="l" rtl="0">
              <a:lnSpc>
                <a:spcPct val="85000"/>
              </a:lnSpc>
              <a:spcBef>
                <a:spcPts val="0"/>
              </a:spcBef>
              <a:buClr>
                <a:srgbClr val="3F3F3F"/>
              </a:buClr>
              <a:buSzPct val="100000"/>
              <a:buFont typeface="Century Gothic"/>
              <a:buNone/>
              <a:defRPr sz="4800" b="0" i="0" u="none" strike="noStrike" cap="none">
                <a:solidFill>
                  <a:srgbClr val="3F3F3F"/>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5" name="Shape 35"/>
          <p:cNvSpPr txBox="1">
            <a:spLocks noGrp="1"/>
          </p:cNvSpPr>
          <p:nvPr>
            <p:ph type="body" idx="1"/>
          </p:nvPr>
        </p:nvSpPr>
        <p:spPr>
          <a:xfrm>
            <a:off x="1097280" y="1845734"/>
            <a:ext cx="10058400" cy="4023360"/>
          </a:xfrm>
          <a:prstGeom prst="rect">
            <a:avLst/>
          </a:prstGeom>
          <a:noFill/>
          <a:ln>
            <a:noFill/>
          </a:ln>
        </p:spPr>
        <p:txBody>
          <a:bodyPr wrap="square"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entury Gothic"/>
                <a:ea typeface="Century Gothic"/>
                <a:cs typeface="Century Gothic"/>
                <a:sym typeface="Century Gothic"/>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entury Gothic"/>
                <a:ea typeface="Century Gothic"/>
                <a:cs typeface="Century Gothic"/>
                <a:sym typeface="Century Gothic"/>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9pPr>
          </a:lstStyle>
          <a:p>
            <a:endParaRPr/>
          </a:p>
        </p:txBody>
      </p:sp>
      <p:sp>
        <p:nvSpPr>
          <p:cNvPr id="36" name="Shape 36"/>
          <p:cNvSpPr txBox="1">
            <a:spLocks noGrp="1"/>
          </p:cNvSpPr>
          <p:nvPr>
            <p:ph type="dt" idx="10"/>
          </p:nvPr>
        </p:nvSpPr>
        <p:spPr>
          <a:xfrm>
            <a:off x="1097280" y="6459785"/>
            <a:ext cx="2472271" cy="365125"/>
          </a:xfrm>
          <a:prstGeom prst="rect">
            <a:avLst/>
          </a:prstGeom>
          <a:noFill/>
          <a:ln>
            <a:noFill/>
          </a:ln>
        </p:spPr>
        <p:txBody>
          <a:bodyPr wrap="square" lIns="91425" tIns="91425" rIns="91425" bIns="91425" anchor="ctr" anchorCtr="0"/>
          <a:lstStyle>
            <a:lvl1pPr marL="0" marR="0" lvl="0" indent="0" algn="l" rtl="0">
              <a:spcBef>
                <a:spcPts val="0"/>
              </a:spcBef>
              <a:buNone/>
              <a:defRPr sz="900">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7" name="Shape 37"/>
          <p:cNvSpPr txBox="1">
            <a:spLocks noGrp="1"/>
          </p:cNvSpPr>
          <p:nvPr>
            <p:ph type="ftr" idx="11"/>
          </p:nvPr>
        </p:nvSpPr>
        <p:spPr>
          <a:xfrm>
            <a:off x="3686185" y="6459785"/>
            <a:ext cx="4822804" cy="365125"/>
          </a:xfrm>
          <a:prstGeom prst="rect">
            <a:avLst/>
          </a:prstGeom>
          <a:noFill/>
          <a:ln>
            <a:noFill/>
          </a:ln>
        </p:spPr>
        <p:txBody>
          <a:bodyPr wrap="square" lIns="91425" tIns="91425" rIns="91425" bIns="91425" anchor="ctr" anchorCtr="0"/>
          <a:lstStyle>
            <a:lvl1pPr marL="0" marR="0" lvl="0" indent="0" algn="ctr" rtl="0">
              <a:spcBef>
                <a:spcPts val="0"/>
              </a:spcBef>
              <a:buNone/>
              <a:defRPr sz="900" cap="none">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8" name="Shape 38"/>
          <p:cNvSpPr txBox="1">
            <a:spLocks noGrp="1"/>
          </p:cNvSpPr>
          <p:nvPr>
            <p:ph type="sldNum" idx="12"/>
          </p:nvPr>
        </p:nvSpPr>
        <p:spPr>
          <a:xfrm>
            <a:off x="9900458" y="6459785"/>
            <a:ext cx="131202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50">
                <a:solidFill>
                  <a:srgbClr val="FFFFFF"/>
                </a:solidFill>
                <a:latin typeface="Century Gothic"/>
                <a:ea typeface="Century Gothic"/>
                <a:cs typeface="Century Gothic"/>
                <a:sym typeface="Century Gothic"/>
              </a:rPr>
              <a:t>‹#›</a:t>
            </a:fld>
            <a:endParaRPr lang="en-US" sz="1050">
              <a:solidFill>
                <a:srgbClr val="FFFFFF"/>
              </a:solidFill>
              <a:latin typeface="Century Gothic"/>
              <a:ea typeface="Century Gothic"/>
              <a:cs typeface="Century Gothic"/>
              <a:sym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cSld name="Section Header">
    <p:bg>
      <p:bgPr>
        <a:solidFill>
          <a:schemeClr val="lt1"/>
        </a:solidFill>
        <a:effectLst/>
      </p:bgPr>
    </p:bg>
    <p:spTree>
      <p:nvGrpSpPr>
        <p:cNvPr id="1" name="Shape 39"/>
        <p:cNvGrpSpPr/>
        <p:nvPr/>
      </p:nvGrpSpPr>
      <p:grpSpPr>
        <a:xfrm>
          <a:off x="0" y="0"/>
          <a:ext cx="0" cy="0"/>
          <a:chOff x="0" y="0"/>
          <a:chExt cx="0" cy="0"/>
        </a:xfrm>
      </p:grpSpPr>
      <p:sp>
        <p:nvSpPr>
          <p:cNvPr id="40" name="Shape 40"/>
          <p:cNvSpPr/>
          <p:nvPr/>
        </p:nvSpPr>
        <p:spPr>
          <a:xfrm>
            <a:off x="3175" y="6400800"/>
            <a:ext cx="12188825" cy="457200"/>
          </a:xfrm>
          <a:prstGeom prst="rect">
            <a:avLst/>
          </a:prstGeom>
          <a:solidFill>
            <a:schemeClr val="accent2"/>
          </a:solidFill>
          <a:ln>
            <a:noFill/>
          </a:ln>
        </p:spPr>
        <p:txBody>
          <a:bodyPr wrap="square" lIns="91425" tIns="91425" rIns="91425" bIns="91425" anchor="ctr" anchorCtr="0">
            <a:noAutofit/>
          </a:bodyPr>
          <a:lstStyle/>
          <a:p>
            <a:pPr lvl="0">
              <a:spcBef>
                <a:spcPts val="0"/>
              </a:spcBef>
              <a:buNone/>
            </a:pPr>
            <a:endParaRPr/>
          </a:p>
        </p:txBody>
      </p:sp>
      <p:sp>
        <p:nvSpPr>
          <p:cNvPr id="41" name="Shape 41"/>
          <p:cNvSpPr/>
          <p:nvPr/>
        </p:nvSpPr>
        <p:spPr>
          <a:xfrm>
            <a:off x="15" y="6334316"/>
            <a:ext cx="12188825" cy="64008"/>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42" name="Shape 42"/>
          <p:cNvSpPr txBox="1">
            <a:spLocks noGrp="1"/>
          </p:cNvSpPr>
          <p:nvPr>
            <p:ph type="title"/>
          </p:nvPr>
        </p:nvSpPr>
        <p:spPr>
          <a:xfrm>
            <a:off x="1097280" y="758952"/>
            <a:ext cx="10058400" cy="3566160"/>
          </a:xfrm>
          <a:prstGeom prst="rect">
            <a:avLst/>
          </a:prstGeom>
          <a:noFill/>
          <a:ln>
            <a:noFill/>
          </a:ln>
        </p:spPr>
        <p:txBody>
          <a:bodyPr wrap="square" lIns="91425" tIns="91425" rIns="91425" bIns="91425" anchor="b" anchorCtr="0"/>
          <a:lstStyle>
            <a:lvl1pPr marL="0" marR="0" lvl="0" indent="0" algn="l" rtl="0">
              <a:lnSpc>
                <a:spcPct val="85000"/>
              </a:lnSpc>
              <a:spcBef>
                <a:spcPts val="0"/>
              </a:spcBef>
              <a:buClr>
                <a:srgbClr val="262626"/>
              </a:buClr>
              <a:buSzPct val="100000"/>
              <a:buFont typeface="Century Gothic"/>
              <a:buNone/>
              <a:defRPr sz="8000" b="0" i="0" u="none" strike="noStrike" cap="none">
                <a:solidFill>
                  <a:srgbClr val="262626"/>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3" name="Shape 43"/>
          <p:cNvSpPr txBox="1">
            <a:spLocks noGrp="1"/>
          </p:cNvSpPr>
          <p:nvPr>
            <p:ph type="body" idx="1"/>
          </p:nvPr>
        </p:nvSpPr>
        <p:spPr>
          <a:xfrm>
            <a:off x="1097280" y="4453128"/>
            <a:ext cx="10058400" cy="1143000"/>
          </a:xfrm>
          <a:prstGeom prst="rect">
            <a:avLst/>
          </a:prstGeom>
          <a:noFill/>
          <a:ln>
            <a:noFill/>
          </a:ln>
        </p:spPr>
        <p:txBody>
          <a:bodyPr wrap="square" lIns="91425" tIns="91425" rIns="91425" bIns="91425" anchor="t" anchorCtr="0"/>
          <a:lstStyle>
            <a:lvl1pPr marL="0" marR="0" lvl="0" indent="0" algn="l" rtl="0">
              <a:lnSpc>
                <a:spcPct val="90000"/>
              </a:lnSpc>
              <a:spcBef>
                <a:spcPts val="1200"/>
              </a:spcBef>
              <a:spcAft>
                <a:spcPts val="200"/>
              </a:spcAft>
              <a:buClr>
                <a:schemeClr val="accent1"/>
              </a:buClr>
              <a:buSzPct val="100000"/>
              <a:buFont typeface="Calibri"/>
              <a:buNone/>
              <a:defRPr sz="2400" b="0" i="0" u="none" strike="noStrike" cap="none">
                <a:solidFill>
                  <a:schemeClr val="dk2"/>
                </a:solidFill>
                <a:latin typeface="Century Gothic"/>
                <a:ea typeface="Century Gothic"/>
                <a:cs typeface="Century Gothic"/>
                <a:sym typeface="Century Gothic"/>
              </a:defRPr>
            </a:lvl1pPr>
            <a:lvl2pPr marL="457200" marR="0" lvl="1" indent="0" algn="l" rtl="0">
              <a:lnSpc>
                <a:spcPct val="90000"/>
              </a:lnSpc>
              <a:spcBef>
                <a:spcPts val="200"/>
              </a:spcBef>
              <a:spcAft>
                <a:spcPts val="400"/>
              </a:spcAft>
              <a:buClr>
                <a:schemeClr val="accent1"/>
              </a:buClr>
              <a:buSzPct val="100000"/>
              <a:buFont typeface="Calibri"/>
              <a:buNone/>
              <a:defRPr sz="1800" b="0" i="0" u="none" strike="noStrike" cap="none">
                <a:solidFill>
                  <a:srgbClr val="888888"/>
                </a:solidFill>
                <a:latin typeface="Century Gothic"/>
                <a:ea typeface="Century Gothic"/>
                <a:cs typeface="Century Gothic"/>
                <a:sym typeface="Century Gothic"/>
              </a:defRPr>
            </a:lvl2pPr>
            <a:lvl3pPr marL="914400" marR="0" lvl="2" indent="0" algn="l" rtl="0">
              <a:lnSpc>
                <a:spcPct val="90000"/>
              </a:lnSpc>
              <a:spcBef>
                <a:spcPts val="200"/>
              </a:spcBef>
              <a:spcAft>
                <a:spcPts val="400"/>
              </a:spcAft>
              <a:buClr>
                <a:schemeClr val="accent1"/>
              </a:buClr>
              <a:buSzPct val="100000"/>
              <a:buFont typeface="Calibri"/>
              <a:buNone/>
              <a:defRPr sz="1600" b="0" i="0" u="none" strike="noStrike" cap="none">
                <a:solidFill>
                  <a:srgbClr val="888888"/>
                </a:solidFill>
                <a:latin typeface="Century Gothic"/>
                <a:ea typeface="Century Gothic"/>
                <a:cs typeface="Century Gothic"/>
                <a:sym typeface="Century Gothic"/>
              </a:defRPr>
            </a:lvl3pPr>
            <a:lvl4pPr marL="1371600" marR="0" lvl="3" indent="0" algn="l" rtl="0">
              <a:lnSpc>
                <a:spcPct val="90000"/>
              </a:lnSpc>
              <a:spcBef>
                <a:spcPts val="200"/>
              </a:spcBef>
              <a:spcAft>
                <a:spcPts val="400"/>
              </a:spcAft>
              <a:buClr>
                <a:schemeClr val="accent1"/>
              </a:buClr>
              <a:buSzPct val="100000"/>
              <a:buFont typeface="Calibri"/>
              <a:buNone/>
              <a:defRPr sz="1400" b="0" i="0" u="none" strike="noStrike" cap="none">
                <a:solidFill>
                  <a:srgbClr val="888888"/>
                </a:solidFill>
                <a:latin typeface="Century Gothic"/>
                <a:ea typeface="Century Gothic"/>
                <a:cs typeface="Century Gothic"/>
                <a:sym typeface="Century Gothic"/>
              </a:defRPr>
            </a:lvl4pPr>
            <a:lvl5pPr marL="1828800" marR="0" lvl="4" indent="0" algn="l" rtl="0">
              <a:lnSpc>
                <a:spcPct val="90000"/>
              </a:lnSpc>
              <a:spcBef>
                <a:spcPts val="200"/>
              </a:spcBef>
              <a:spcAft>
                <a:spcPts val="400"/>
              </a:spcAft>
              <a:buClr>
                <a:schemeClr val="accent1"/>
              </a:buClr>
              <a:buSzPct val="100000"/>
              <a:buFont typeface="Calibri"/>
              <a:buNone/>
              <a:defRPr sz="1400" b="0" i="0" u="none" strike="noStrike" cap="none">
                <a:solidFill>
                  <a:srgbClr val="888888"/>
                </a:solidFill>
                <a:latin typeface="Century Gothic"/>
                <a:ea typeface="Century Gothic"/>
                <a:cs typeface="Century Gothic"/>
                <a:sym typeface="Century Gothic"/>
              </a:defRPr>
            </a:lvl5pPr>
            <a:lvl6pPr marL="2286000" marR="0" lvl="5" indent="0" algn="l" rtl="0">
              <a:lnSpc>
                <a:spcPct val="90000"/>
              </a:lnSpc>
              <a:spcBef>
                <a:spcPts val="200"/>
              </a:spcBef>
              <a:spcAft>
                <a:spcPts val="400"/>
              </a:spcAft>
              <a:buClr>
                <a:schemeClr val="accent1"/>
              </a:buClr>
              <a:buSzPct val="100000"/>
              <a:buFont typeface="Calibri"/>
              <a:buNone/>
              <a:defRPr sz="1400" b="0" i="0" u="none" strike="noStrike" cap="none">
                <a:solidFill>
                  <a:srgbClr val="888888"/>
                </a:solidFill>
                <a:latin typeface="Century Gothic"/>
                <a:ea typeface="Century Gothic"/>
                <a:cs typeface="Century Gothic"/>
                <a:sym typeface="Century Gothic"/>
              </a:defRPr>
            </a:lvl6pPr>
            <a:lvl7pPr marL="2743200" marR="0" lvl="6" indent="0" algn="l" rtl="0">
              <a:lnSpc>
                <a:spcPct val="90000"/>
              </a:lnSpc>
              <a:spcBef>
                <a:spcPts val="200"/>
              </a:spcBef>
              <a:spcAft>
                <a:spcPts val="400"/>
              </a:spcAft>
              <a:buClr>
                <a:schemeClr val="accent1"/>
              </a:buClr>
              <a:buSzPct val="100000"/>
              <a:buFont typeface="Calibri"/>
              <a:buNone/>
              <a:defRPr sz="1400" b="0" i="0" u="none" strike="noStrike" cap="none">
                <a:solidFill>
                  <a:srgbClr val="888888"/>
                </a:solidFill>
                <a:latin typeface="Century Gothic"/>
                <a:ea typeface="Century Gothic"/>
                <a:cs typeface="Century Gothic"/>
                <a:sym typeface="Century Gothic"/>
              </a:defRPr>
            </a:lvl7pPr>
            <a:lvl8pPr marL="3200400" marR="0" lvl="7" indent="0" algn="l" rtl="0">
              <a:lnSpc>
                <a:spcPct val="90000"/>
              </a:lnSpc>
              <a:spcBef>
                <a:spcPts val="200"/>
              </a:spcBef>
              <a:spcAft>
                <a:spcPts val="400"/>
              </a:spcAft>
              <a:buClr>
                <a:schemeClr val="accent1"/>
              </a:buClr>
              <a:buSzPct val="100000"/>
              <a:buFont typeface="Calibri"/>
              <a:buNone/>
              <a:defRPr sz="1400" b="0" i="0" u="none" strike="noStrike" cap="none">
                <a:solidFill>
                  <a:srgbClr val="888888"/>
                </a:solidFill>
                <a:latin typeface="Century Gothic"/>
                <a:ea typeface="Century Gothic"/>
                <a:cs typeface="Century Gothic"/>
                <a:sym typeface="Century Gothic"/>
              </a:defRPr>
            </a:lvl8pPr>
            <a:lvl9pPr marL="3657600" marR="0" lvl="8" indent="0" algn="l" rtl="0">
              <a:lnSpc>
                <a:spcPct val="90000"/>
              </a:lnSpc>
              <a:spcBef>
                <a:spcPts val="200"/>
              </a:spcBef>
              <a:spcAft>
                <a:spcPts val="400"/>
              </a:spcAft>
              <a:buClr>
                <a:schemeClr val="accent1"/>
              </a:buClr>
              <a:buSzPct val="100000"/>
              <a:buFont typeface="Calibri"/>
              <a:buNone/>
              <a:defRPr sz="1400" b="0" i="0" u="none" strike="noStrike" cap="none">
                <a:solidFill>
                  <a:srgbClr val="888888"/>
                </a:solidFill>
                <a:latin typeface="Century Gothic"/>
                <a:ea typeface="Century Gothic"/>
                <a:cs typeface="Century Gothic"/>
                <a:sym typeface="Century Gothic"/>
              </a:defRPr>
            </a:lvl9pPr>
          </a:lstStyle>
          <a:p>
            <a:endParaRPr/>
          </a:p>
        </p:txBody>
      </p:sp>
      <p:sp>
        <p:nvSpPr>
          <p:cNvPr id="44" name="Shape 44"/>
          <p:cNvSpPr txBox="1">
            <a:spLocks noGrp="1"/>
          </p:cNvSpPr>
          <p:nvPr>
            <p:ph type="dt" idx="10"/>
          </p:nvPr>
        </p:nvSpPr>
        <p:spPr>
          <a:xfrm>
            <a:off x="1097280" y="6459785"/>
            <a:ext cx="2472271" cy="365125"/>
          </a:xfrm>
          <a:prstGeom prst="rect">
            <a:avLst/>
          </a:prstGeom>
          <a:noFill/>
          <a:ln>
            <a:noFill/>
          </a:ln>
        </p:spPr>
        <p:txBody>
          <a:bodyPr wrap="square" lIns="91425" tIns="91425" rIns="91425" bIns="91425" anchor="ctr" anchorCtr="0"/>
          <a:lstStyle>
            <a:lvl1pPr marL="0" marR="0" lvl="0" indent="0" algn="l" rtl="0">
              <a:spcBef>
                <a:spcPts val="0"/>
              </a:spcBef>
              <a:buNone/>
              <a:defRPr sz="900">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5" name="Shape 45"/>
          <p:cNvSpPr txBox="1">
            <a:spLocks noGrp="1"/>
          </p:cNvSpPr>
          <p:nvPr>
            <p:ph type="ftr" idx="11"/>
          </p:nvPr>
        </p:nvSpPr>
        <p:spPr>
          <a:xfrm>
            <a:off x="3686185" y="6459785"/>
            <a:ext cx="4822804" cy="365125"/>
          </a:xfrm>
          <a:prstGeom prst="rect">
            <a:avLst/>
          </a:prstGeom>
          <a:noFill/>
          <a:ln>
            <a:noFill/>
          </a:ln>
        </p:spPr>
        <p:txBody>
          <a:bodyPr wrap="square" lIns="91425" tIns="91425" rIns="91425" bIns="91425" anchor="ctr" anchorCtr="0"/>
          <a:lstStyle>
            <a:lvl1pPr marL="0" marR="0" lvl="0" indent="0" algn="ctr" rtl="0">
              <a:spcBef>
                <a:spcPts val="0"/>
              </a:spcBef>
              <a:buNone/>
              <a:defRPr sz="900" cap="none">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6" name="Shape 46"/>
          <p:cNvSpPr txBox="1">
            <a:spLocks noGrp="1"/>
          </p:cNvSpPr>
          <p:nvPr>
            <p:ph type="sldNum" idx="12"/>
          </p:nvPr>
        </p:nvSpPr>
        <p:spPr>
          <a:xfrm>
            <a:off x="9900458" y="6459785"/>
            <a:ext cx="131202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50">
                <a:solidFill>
                  <a:srgbClr val="FFFFFF"/>
                </a:solidFill>
                <a:latin typeface="Century Gothic"/>
                <a:ea typeface="Century Gothic"/>
                <a:cs typeface="Century Gothic"/>
                <a:sym typeface="Century Gothic"/>
              </a:rPr>
              <a:t>‹#›</a:t>
            </a:fld>
            <a:endParaRPr lang="en-US" sz="1050">
              <a:solidFill>
                <a:srgbClr val="FFFFFF"/>
              </a:solidFill>
              <a:latin typeface="Century Gothic"/>
              <a:ea typeface="Century Gothic"/>
              <a:cs typeface="Century Gothic"/>
              <a:sym typeface="Century Gothic"/>
            </a:endParaRPr>
          </a:p>
        </p:txBody>
      </p:sp>
      <p:cxnSp>
        <p:nvCxnSpPr>
          <p:cNvPr id="47" name="Shape 47"/>
          <p:cNvCxnSpPr/>
          <p:nvPr/>
        </p:nvCxnSpPr>
        <p:spPr>
          <a:xfrm>
            <a:off x="1207658" y="4343400"/>
            <a:ext cx="9875520" cy="0"/>
          </a:xfrm>
          <a:prstGeom prst="straightConnector1">
            <a:avLst/>
          </a:prstGeom>
          <a:noFill/>
          <a:ln w="9525" cap="flat" cmpd="sng">
            <a:solidFill>
              <a:srgbClr val="7F7F7F"/>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1097280" y="286603"/>
            <a:ext cx="10058400" cy="1450757"/>
          </a:xfrm>
          <a:prstGeom prst="rect">
            <a:avLst/>
          </a:prstGeom>
          <a:noFill/>
          <a:ln>
            <a:noFill/>
          </a:ln>
        </p:spPr>
        <p:txBody>
          <a:bodyPr wrap="square" lIns="91425" tIns="91425" rIns="91425" bIns="91425" anchor="b" anchorCtr="0"/>
          <a:lstStyle>
            <a:lvl1pPr marL="0" marR="0" lvl="0" indent="0" algn="l" rtl="0">
              <a:lnSpc>
                <a:spcPct val="85000"/>
              </a:lnSpc>
              <a:spcBef>
                <a:spcPts val="0"/>
              </a:spcBef>
              <a:buClr>
                <a:srgbClr val="3F3F3F"/>
              </a:buClr>
              <a:buSzPct val="100000"/>
              <a:buFont typeface="Century Gothic"/>
              <a:buNone/>
              <a:defRPr sz="4800" b="0" i="0" u="none" strike="noStrike" cap="none">
                <a:solidFill>
                  <a:srgbClr val="3F3F3F"/>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0" name="Shape 50"/>
          <p:cNvSpPr txBox="1">
            <a:spLocks noGrp="1"/>
          </p:cNvSpPr>
          <p:nvPr>
            <p:ph type="body" idx="1"/>
          </p:nvPr>
        </p:nvSpPr>
        <p:spPr>
          <a:xfrm>
            <a:off x="1097279" y="1845734"/>
            <a:ext cx="4937760" cy="4023360"/>
          </a:xfrm>
          <a:prstGeom prst="rect">
            <a:avLst/>
          </a:prstGeom>
          <a:noFill/>
          <a:ln>
            <a:noFill/>
          </a:ln>
        </p:spPr>
        <p:txBody>
          <a:bodyPr wrap="square"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entury Gothic"/>
                <a:ea typeface="Century Gothic"/>
                <a:cs typeface="Century Gothic"/>
                <a:sym typeface="Century Gothic"/>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entury Gothic"/>
                <a:ea typeface="Century Gothic"/>
                <a:cs typeface="Century Gothic"/>
                <a:sym typeface="Century Gothic"/>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9pPr>
          </a:lstStyle>
          <a:p>
            <a:endParaRPr/>
          </a:p>
        </p:txBody>
      </p:sp>
      <p:sp>
        <p:nvSpPr>
          <p:cNvPr id="51" name="Shape 51"/>
          <p:cNvSpPr txBox="1">
            <a:spLocks noGrp="1"/>
          </p:cNvSpPr>
          <p:nvPr>
            <p:ph type="body" idx="2"/>
          </p:nvPr>
        </p:nvSpPr>
        <p:spPr>
          <a:xfrm>
            <a:off x="6217920" y="1845735"/>
            <a:ext cx="4937760" cy="4023360"/>
          </a:xfrm>
          <a:prstGeom prst="rect">
            <a:avLst/>
          </a:prstGeom>
          <a:noFill/>
          <a:ln>
            <a:noFill/>
          </a:ln>
        </p:spPr>
        <p:txBody>
          <a:bodyPr wrap="square"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entury Gothic"/>
                <a:ea typeface="Century Gothic"/>
                <a:cs typeface="Century Gothic"/>
                <a:sym typeface="Century Gothic"/>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entury Gothic"/>
                <a:ea typeface="Century Gothic"/>
                <a:cs typeface="Century Gothic"/>
                <a:sym typeface="Century Gothic"/>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9pPr>
          </a:lstStyle>
          <a:p>
            <a:endParaRPr/>
          </a:p>
        </p:txBody>
      </p:sp>
      <p:sp>
        <p:nvSpPr>
          <p:cNvPr id="52" name="Shape 52"/>
          <p:cNvSpPr txBox="1">
            <a:spLocks noGrp="1"/>
          </p:cNvSpPr>
          <p:nvPr>
            <p:ph type="dt" idx="10"/>
          </p:nvPr>
        </p:nvSpPr>
        <p:spPr>
          <a:xfrm>
            <a:off x="1097280" y="6459785"/>
            <a:ext cx="2472271" cy="365125"/>
          </a:xfrm>
          <a:prstGeom prst="rect">
            <a:avLst/>
          </a:prstGeom>
          <a:noFill/>
          <a:ln>
            <a:noFill/>
          </a:ln>
        </p:spPr>
        <p:txBody>
          <a:bodyPr wrap="square" lIns="91425" tIns="91425" rIns="91425" bIns="91425" anchor="ctr" anchorCtr="0"/>
          <a:lstStyle>
            <a:lvl1pPr marL="0" marR="0" lvl="0" indent="0" algn="l" rtl="0">
              <a:spcBef>
                <a:spcPts val="0"/>
              </a:spcBef>
              <a:buNone/>
              <a:defRPr sz="900">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3" name="Shape 53"/>
          <p:cNvSpPr txBox="1">
            <a:spLocks noGrp="1"/>
          </p:cNvSpPr>
          <p:nvPr>
            <p:ph type="ftr" idx="11"/>
          </p:nvPr>
        </p:nvSpPr>
        <p:spPr>
          <a:xfrm>
            <a:off x="3686185" y="6459785"/>
            <a:ext cx="4822804" cy="365125"/>
          </a:xfrm>
          <a:prstGeom prst="rect">
            <a:avLst/>
          </a:prstGeom>
          <a:noFill/>
          <a:ln>
            <a:noFill/>
          </a:ln>
        </p:spPr>
        <p:txBody>
          <a:bodyPr wrap="square" lIns="91425" tIns="91425" rIns="91425" bIns="91425" anchor="ctr" anchorCtr="0"/>
          <a:lstStyle>
            <a:lvl1pPr marL="0" marR="0" lvl="0" indent="0" algn="ctr" rtl="0">
              <a:spcBef>
                <a:spcPts val="0"/>
              </a:spcBef>
              <a:buNone/>
              <a:defRPr sz="900" cap="none">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4" name="Shape 54"/>
          <p:cNvSpPr txBox="1">
            <a:spLocks noGrp="1"/>
          </p:cNvSpPr>
          <p:nvPr>
            <p:ph type="sldNum" idx="12"/>
          </p:nvPr>
        </p:nvSpPr>
        <p:spPr>
          <a:xfrm>
            <a:off x="9900458" y="6459785"/>
            <a:ext cx="131202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50">
                <a:solidFill>
                  <a:srgbClr val="FFFFFF"/>
                </a:solidFill>
                <a:latin typeface="Century Gothic"/>
                <a:ea typeface="Century Gothic"/>
                <a:cs typeface="Century Gothic"/>
                <a:sym typeface="Century Gothic"/>
              </a:rPr>
              <a:t>‹#›</a:t>
            </a:fld>
            <a:endParaRPr lang="en-US" sz="1050">
              <a:solidFill>
                <a:srgbClr val="FFFFFF"/>
              </a:solidFill>
              <a:latin typeface="Century Gothic"/>
              <a:ea typeface="Century Gothic"/>
              <a:cs typeface="Century Gothic"/>
              <a:sym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1097280" y="286603"/>
            <a:ext cx="10058400" cy="1450757"/>
          </a:xfrm>
          <a:prstGeom prst="rect">
            <a:avLst/>
          </a:prstGeom>
          <a:noFill/>
          <a:ln>
            <a:noFill/>
          </a:ln>
        </p:spPr>
        <p:txBody>
          <a:bodyPr wrap="square" lIns="91425" tIns="91425" rIns="91425" bIns="91425" anchor="b" anchorCtr="0"/>
          <a:lstStyle>
            <a:lvl1pPr marL="0" marR="0" lvl="0" indent="0" algn="l" rtl="0">
              <a:lnSpc>
                <a:spcPct val="85000"/>
              </a:lnSpc>
              <a:spcBef>
                <a:spcPts val="0"/>
              </a:spcBef>
              <a:buClr>
                <a:srgbClr val="3F3F3F"/>
              </a:buClr>
              <a:buSzPct val="100000"/>
              <a:buFont typeface="Century Gothic"/>
              <a:buNone/>
              <a:defRPr sz="4800" b="0" i="0" u="none" strike="noStrike" cap="none">
                <a:solidFill>
                  <a:srgbClr val="3F3F3F"/>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7" name="Shape 57"/>
          <p:cNvSpPr txBox="1">
            <a:spLocks noGrp="1"/>
          </p:cNvSpPr>
          <p:nvPr>
            <p:ph type="body" idx="1"/>
          </p:nvPr>
        </p:nvSpPr>
        <p:spPr>
          <a:xfrm>
            <a:off x="1097280" y="1846052"/>
            <a:ext cx="4937760" cy="736282"/>
          </a:xfrm>
          <a:prstGeom prst="rect">
            <a:avLst/>
          </a:prstGeom>
          <a:noFill/>
          <a:ln>
            <a:noFill/>
          </a:ln>
        </p:spPr>
        <p:txBody>
          <a:bodyPr wrap="square" lIns="91425" tIns="91425" rIns="91425" bIns="91425" anchor="ctr" anchorCtr="0"/>
          <a:lstStyle>
            <a:lvl1pPr marL="0" marR="0" lvl="0" indent="0" algn="l" rtl="0">
              <a:lnSpc>
                <a:spcPct val="90000"/>
              </a:lnSpc>
              <a:spcBef>
                <a:spcPts val="1200"/>
              </a:spcBef>
              <a:spcAft>
                <a:spcPts val="200"/>
              </a:spcAft>
              <a:buClr>
                <a:schemeClr val="accent1"/>
              </a:buClr>
              <a:buSzPct val="100000"/>
              <a:buFont typeface="Calibri"/>
              <a:buNone/>
              <a:defRPr sz="2000" b="0" i="0" u="none" strike="noStrike" cap="none">
                <a:solidFill>
                  <a:schemeClr val="dk2"/>
                </a:solidFill>
                <a:latin typeface="Century Gothic"/>
                <a:ea typeface="Century Gothic"/>
                <a:cs typeface="Century Gothic"/>
                <a:sym typeface="Century Gothic"/>
              </a:defRPr>
            </a:lvl1pPr>
            <a:lvl2pPr marL="457200" marR="0" lvl="1" indent="0" algn="l" rtl="0">
              <a:lnSpc>
                <a:spcPct val="90000"/>
              </a:lnSpc>
              <a:spcBef>
                <a:spcPts val="200"/>
              </a:spcBef>
              <a:spcAft>
                <a:spcPts val="400"/>
              </a:spcAft>
              <a:buClr>
                <a:schemeClr val="accent1"/>
              </a:buClr>
              <a:buSzPct val="100000"/>
              <a:buFont typeface="Calibri"/>
              <a:buNone/>
              <a:defRPr sz="2000" b="1" i="0" u="none" strike="noStrike" cap="none">
                <a:solidFill>
                  <a:srgbClr val="3F3F3F"/>
                </a:solidFill>
                <a:latin typeface="Century Gothic"/>
                <a:ea typeface="Century Gothic"/>
                <a:cs typeface="Century Gothic"/>
                <a:sym typeface="Century Gothic"/>
              </a:defRPr>
            </a:lvl2pPr>
            <a:lvl3pPr marL="914400" marR="0" lvl="2" indent="0" algn="l" rtl="0">
              <a:lnSpc>
                <a:spcPct val="90000"/>
              </a:lnSpc>
              <a:spcBef>
                <a:spcPts val="200"/>
              </a:spcBef>
              <a:spcAft>
                <a:spcPts val="400"/>
              </a:spcAft>
              <a:buClr>
                <a:schemeClr val="accent1"/>
              </a:buClr>
              <a:buSzPct val="100000"/>
              <a:buFont typeface="Calibri"/>
              <a:buNone/>
              <a:defRPr sz="1800" b="1" i="0" u="none" strike="noStrike" cap="none">
                <a:solidFill>
                  <a:srgbClr val="3F3F3F"/>
                </a:solidFill>
                <a:latin typeface="Century Gothic"/>
                <a:ea typeface="Century Gothic"/>
                <a:cs typeface="Century Gothic"/>
                <a:sym typeface="Century Gothic"/>
              </a:defRPr>
            </a:lvl3pPr>
            <a:lvl4pPr marL="1371600" marR="0" lvl="3" indent="0" algn="l" rtl="0">
              <a:lnSpc>
                <a:spcPct val="90000"/>
              </a:lnSpc>
              <a:spcBef>
                <a:spcPts val="200"/>
              </a:spcBef>
              <a:spcAft>
                <a:spcPts val="400"/>
              </a:spcAft>
              <a:buClr>
                <a:schemeClr val="accent1"/>
              </a:buClr>
              <a:buSzPct val="100000"/>
              <a:buFont typeface="Calibri"/>
              <a:buNone/>
              <a:defRPr sz="1600" b="1" i="0" u="none" strike="noStrike" cap="none">
                <a:solidFill>
                  <a:srgbClr val="3F3F3F"/>
                </a:solidFill>
                <a:latin typeface="Century Gothic"/>
                <a:ea typeface="Century Gothic"/>
                <a:cs typeface="Century Gothic"/>
                <a:sym typeface="Century Gothic"/>
              </a:defRPr>
            </a:lvl4pPr>
            <a:lvl5pPr marL="1828800" marR="0" lvl="4" indent="0" algn="l" rtl="0">
              <a:lnSpc>
                <a:spcPct val="90000"/>
              </a:lnSpc>
              <a:spcBef>
                <a:spcPts val="200"/>
              </a:spcBef>
              <a:spcAft>
                <a:spcPts val="400"/>
              </a:spcAft>
              <a:buClr>
                <a:schemeClr val="accent1"/>
              </a:buClr>
              <a:buSzPct val="100000"/>
              <a:buFont typeface="Calibri"/>
              <a:buNone/>
              <a:defRPr sz="1600" b="1" i="0" u="none" strike="noStrike" cap="none">
                <a:solidFill>
                  <a:srgbClr val="3F3F3F"/>
                </a:solidFill>
                <a:latin typeface="Century Gothic"/>
                <a:ea typeface="Century Gothic"/>
                <a:cs typeface="Century Gothic"/>
                <a:sym typeface="Century Gothic"/>
              </a:defRPr>
            </a:lvl5pPr>
            <a:lvl6pPr marL="2286000" marR="0" lvl="5" indent="0" algn="l" rtl="0">
              <a:lnSpc>
                <a:spcPct val="90000"/>
              </a:lnSpc>
              <a:spcBef>
                <a:spcPts val="200"/>
              </a:spcBef>
              <a:spcAft>
                <a:spcPts val="400"/>
              </a:spcAft>
              <a:buClr>
                <a:schemeClr val="accent1"/>
              </a:buClr>
              <a:buSzPct val="100000"/>
              <a:buFont typeface="Calibri"/>
              <a:buNone/>
              <a:defRPr sz="1600" b="1" i="0" u="none" strike="noStrike" cap="none">
                <a:solidFill>
                  <a:srgbClr val="3F3F3F"/>
                </a:solidFill>
                <a:latin typeface="Century Gothic"/>
                <a:ea typeface="Century Gothic"/>
                <a:cs typeface="Century Gothic"/>
                <a:sym typeface="Century Gothic"/>
              </a:defRPr>
            </a:lvl6pPr>
            <a:lvl7pPr marL="2743200" marR="0" lvl="6" indent="0" algn="l" rtl="0">
              <a:lnSpc>
                <a:spcPct val="90000"/>
              </a:lnSpc>
              <a:spcBef>
                <a:spcPts val="200"/>
              </a:spcBef>
              <a:spcAft>
                <a:spcPts val="400"/>
              </a:spcAft>
              <a:buClr>
                <a:schemeClr val="accent1"/>
              </a:buClr>
              <a:buSzPct val="100000"/>
              <a:buFont typeface="Calibri"/>
              <a:buNone/>
              <a:defRPr sz="1600" b="1" i="0" u="none" strike="noStrike" cap="none">
                <a:solidFill>
                  <a:srgbClr val="3F3F3F"/>
                </a:solidFill>
                <a:latin typeface="Century Gothic"/>
                <a:ea typeface="Century Gothic"/>
                <a:cs typeface="Century Gothic"/>
                <a:sym typeface="Century Gothic"/>
              </a:defRPr>
            </a:lvl7pPr>
            <a:lvl8pPr marL="3200400" marR="0" lvl="7" indent="0" algn="l" rtl="0">
              <a:lnSpc>
                <a:spcPct val="90000"/>
              </a:lnSpc>
              <a:spcBef>
                <a:spcPts val="200"/>
              </a:spcBef>
              <a:spcAft>
                <a:spcPts val="400"/>
              </a:spcAft>
              <a:buClr>
                <a:schemeClr val="accent1"/>
              </a:buClr>
              <a:buSzPct val="100000"/>
              <a:buFont typeface="Calibri"/>
              <a:buNone/>
              <a:defRPr sz="1600" b="1" i="0" u="none" strike="noStrike" cap="none">
                <a:solidFill>
                  <a:srgbClr val="3F3F3F"/>
                </a:solidFill>
                <a:latin typeface="Century Gothic"/>
                <a:ea typeface="Century Gothic"/>
                <a:cs typeface="Century Gothic"/>
                <a:sym typeface="Century Gothic"/>
              </a:defRPr>
            </a:lvl8pPr>
            <a:lvl9pPr marL="3657600" marR="0" lvl="8" indent="0" algn="l" rtl="0">
              <a:lnSpc>
                <a:spcPct val="90000"/>
              </a:lnSpc>
              <a:spcBef>
                <a:spcPts val="200"/>
              </a:spcBef>
              <a:spcAft>
                <a:spcPts val="400"/>
              </a:spcAft>
              <a:buClr>
                <a:schemeClr val="accent1"/>
              </a:buClr>
              <a:buSzPct val="100000"/>
              <a:buFont typeface="Calibri"/>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58" name="Shape 58"/>
          <p:cNvSpPr txBox="1">
            <a:spLocks noGrp="1"/>
          </p:cNvSpPr>
          <p:nvPr>
            <p:ph type="body" idx="2"/>
          </p:nvPr>
        </p:nvSpPr>
        <p:spPr>
          <a:xfrm>
            <a:off x="1097280" y="2582334"/>
            <a:ext cx="4937760" cy="3378200"/>
          </a:xfrm>
          <a:prstGeom prst="rect">
            <a:avLst/>
          </a:prstGeom>
          <a:noFill/>
          <a:ln>
            <a:noFill/>
          </a:ln>
        </p:spPr>
        <p:txBody>
          <a:bodyPr wrap="square"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entury Gothic"/>
                <a:ea typeface="Century Gothic"/>
                <a:cs typeface="Century Gothic"/>
                <a:sym typeface="Century Gothic"/>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entury Gothic"/>
                <a:ea typeface="Century Gothic"/>
                <a:cs typeface="Century Gothic"/>
                <a:sym typeface="Century Gothic"/>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9pPr>
          </a:lstStyle>
          <a:p>
            <a:endParaRPr/>
          </a:p>
        </p:txBody>
      </p:sp>
      <p:sp>
        <p:nvSpPr>
          <p:cNvPr id="59" name="Shape 59"/>
          <p:cNvSpPr txBox="1">
            <a:spLocks noGrp="1"/>
          </p:cNvSpPr>
          <p:nvPr>
            <p:ph type="body" idx="3"/>
          </p:nvPr>
        </p:nvSpPr>
        <p:spPr>
          <a:xfrm>
            <a:off x="6217920" y="1846052"/>
            <a:ext cx="4937760" cy="736282"/>
          </a:xfrm>
          <a:prstGeom prst="rect">
            <a:avLst/>
          </a:prstGeom>
          <a:noFill/>
          <a:ln>
            <a:noFill/>
          </a:ln>
        </p:spPr>
        <p:txBody>
          <a:bodyPr wrap="square" lIns="91425" tIns="91425" rIns="91425" bIns="91425" anchor="ctr" anchorCtr="0"/>
          <a:lstStyle>
            <a:lvl1pPr marL="0" marR="0" lvl="0" indent="0" algn="l" rtl="0">
              <a:lnSpc>
                <a:spcPct val="90000"/>
              </a:lnSpc>
              <a:spcBef>
                <a:spcPts val="1200"/>
              </a:spcBef>
              <a:spcAft>
                <a:spcPts val="200"/>
              </a:spcAft>
              <a:buClr>
                <a:schemeClr val="accent1"/>
              </a:buClr>
              <a:buSzPct val="100000"/>
              <a:buFont typeface="Calibri"/>
              <a:buNone/>
              <a:defRPr sz="2000" b="0" i="0" u="none" strike="noStrike" cap="none">
                <a:solidFill>
                  <a:schemeClr val="dk2"/>
                </a:solidFill>
                <a:latin typeface="Century Gothic"/>
                <a:ea typeface="Century Gothic"/>
                <a:cs typeface="Century Gothic"/>
                <a:sym typeface="Century Gothic"/>
              </a:defRPr>
            </a:lvl1pPr>
            <a:lvl2pPr marL="457200" marR="0" lvl="1" indent="0" algn="l" rtl="0">
              <a:lnSpc>
                <a:spcPct val="90000"/>
              </a:lnSpc>
              <a:spcBef>
                <a:spcPts val="200"/>
              </a:spcBef>
              <a:spcAft>
                <a:spcPts val="400"/>
              </a:spcAft>
              <a:buClr>
                <a:schemeClr val="accent1"/>
              </a:buClr>
              <a:buSzPct val="100000"/>
              <a:buFont typeface="Calibri"/>
              <a:buNone/>
              <a:defRPr sz="2000" b="1" i="0" u="none" strike="noStrike" cap="none">
                <a:solidFill>
                  <a:srgbClr val="3F3F3F"/>
                </a:solidFill>
                <a:latin typeface="Century Gothic"/>
                <a:ea typeface="Century Gothic"/>
                <a:cs typeface="Century Gothic"/>
                <a:sym typeface="Century Gothic"/>
              </a:defRPr>
            </a:lvl2pPr>
            <a:lvl3pPr marL="914400" marR="0" lvl="2" indent="0" algn="l" rtl="0">
              <a:lnSpc>
                <a:spcPct val="90000"/>
              </a:lnSpc>
              <a:spcBef>
                <a:spcPts val="200"/>
              </a:spcBef>
              <a:spcAft>
                <a:spcPts val="400"/>
              </a:spcAft>
              <a:buClr>
                <a:schemeClr val="accent1"/>
              </a:buClr>
              <a:buSzPct val="100000"/>
              <a:buFont typeface="Calibri"/>
              <a:buNone/>
              <a:defRPr sz="1800" b="1" i="0" u="none" strike="noStrike" cap="none">
                <a:solidFill>
                  <a:srgbClr val="3F3F3F"/>
                </a:solidFill>
                <a:latin typeface="Century Gothic"/>
                <a:ea typeface="Century Gothic"/>
                <a:cs typeface="Century Gothic"/>
                <a:sym typeface="Century Gothic"/>
              </a:defRPr>
            </a:lvl3pPr>
            <a:lvl4pPr marL="1371600" marR="0" lvl="3" indent="0" algn="l" rtl="0">
              <a:lnSpc>
                <a:spcPct val="90000"/>
              </a:lnSpc>
              <a:spcBef>
                <a:spcPts val="200"/>
              </a:spcBef>
              <a:spcAft>
                <a:spcPts val="400"/>
              </a:spcAft>
              <a:buClr>
                <a:schemeClr val="accent1"/>
              </a:buClr>
              <a:buSzPct val="100000"/>
              <a:buFont typeface="Calibri"/>
              <a:buNone/>
              <a:defRPr sz="1600" b="1" i="0" u="none" strike="noStrike" cap="none">
                <a:solidFill>
                  <a:srgbClr val="3F3F3F"/>
                </a:solidFill>
                <a:latin typeface="Century Gothic"/>
                <a:ea typeface="Century Gothic"/>
                <a:cs typeface="Century Gothic"/>
                <a:sym typeface="Century Gothic"/>
              </a:defRPr>
            </a:lvl4pPr>
            <a:lvl5pPr marL="1828800" marR="0" lvl="4" indent="0" algn="l" rtl="0">
              <a:lnSpc>
                <a:spcPct val="90000"/>
              </a:lnSpc>
              <a:spcBef>
                <a:spcPts val="200"/>
              </a:spcBef>
              <a:spcAft>
                <a:spcPts val="400"/>
              </a:spcAft>
              <a:buClr>
                <a:schemeClr val="accent1"/>
              </a:buClr>
              <a:buSzPct val="100000"/>
              <a:buFont typeface="Calibri"/>
              <a:buNone/>
              <a:defRPr sz="1600" b="1" i="0" u="none" strike="noStrike" cap="none">
                <a:solidFill>
                  <a:srgbClr val="3F3F3F"/>
                </a:solidFill>
                <a:latin typeface="Century Gothic"/>
                <a:ea typeface="Century Gothic"/>
                <a:cs typeface="Century Gothic"/>
                <a:sym typeface="Century Gothic"/>
              </a:defRPr>
            </a:lvl5pPr>
            <a:lvl6pPr marL="2286000" marR="0" lvl="5" indent="0" algn="l" rtl="0">
              <a:lnSpc>
                <a:spcPct val="90000"/>
              </a:lnSpc>
              <a:spcBef>
                <a:spcPts val="200"/>
              </a:spcBef>
              <a:spcAft>
                <a:spcPts val="400"/>
              </a:spcAft>
              <a:buClr>
                <a:schemeClr val="accent1"/>
              </a:buClr>
              <a:buSzPct val="100000"/>
              <a:buFont typeface="Calibri"/>
              <a:buNone/>
              <a:defRPr sz="1600" b="1" i="0" u="none" strike="noStrike" cap="none">
                <a:solidFill>
                  <a:srgbClr val="3F3F3F"/>
                </a:solidFill>
                <a:latin typeface="Century Gothic"/>
                <a:ea typeface="Century Gothic"/>
                <a:cs typeface="Century Gothic"/>
                <a:sym typeface="Century Gothic"/>
              </a:defRPr>
            </a:lvl6pPr>
            <a:lvl7pPr marL="2743200" marR="0" lvl="6" indent="0" algn="l" rtl="0">
              <a:lnSpc>
                <a:spcPct val="90000"/>
              </a:lnSpc>
              <a:spcBef>
                <a:spcPts val="200"/>
              </a:spcBef>
              <a:spcAft>
                <a:spcPts val="400"/>
              </a:spcAft>
              <a:buClr>
                <a:schemeClr val="accent1"/>
              </a:buClr>
              <a:buSzPct val="100000"/>
              <a:buFont typeface="Calibri"/>
              <a:buNone/>
              <a:defRPr sz="1600" b="1" i="0" u="none" strike="noStrike" cap="none">
                <a:solidFill>
                  <a:srgbClr val="3F3F3F"/>
                </a:solidFill>
                <a:latin typeface="Century Gothic"/>
                <a:ea typeface="Century Gothic"/>
                <a:cs typeface="Century Gothic"/>
                <a:sym typeface="Century Gothic"/>
              </a:defRPr>
            </a:lvl7pPr>
            <a:lvl8pPr marL="3200400" marR="0" lvl="7" indent="0" algn="l" rtl="0">
              <a:lnSpc>
                <a:spcPct val="90000"/>
              </a:lnSpc>
              <a:spcBef>
                <a:spcPts val="200"/>
              </a:spcBef>
              <a:spcAft>
                <a:spcPts val="400"/>
              </a:spcAft>
              <a:buClr>
                <a:schemeClr val="accent1"/>
              </a:buClr>
              <a:buSzPct val="100000"/>
              <a:buFont typeface="Calibri"/>
              <a:buNone/>
              <a:defRPr sz="1600" b="1" i="0" u="none" strike="noStrike" cap="none">
                <a:solidFill>
                  <a:srgbClr val="3F3F3F"/>
                </a:solidFill>
                <a:latin typeface="Century Gothic"/>
                <a:ea typeface="Century Gothic"/>
                <a:cs typeface="Century Gothic"/>
                <a:sym typeface="Century Gothic"/>
              </a:defRPr>
            </a:lvl8pPr>
            <a:lvl9pPr marL="3657600" marR="0" lvl="8" indent="0" algn="l" rtl="0">
              <a:lnSpc>
                <a:spcPct val="90000"/>
              </a:lnSpc>
              <a:spcBef>
                <a:spcPts val="200"/>
              </a:spcBef>
              <a:spcAft>
                <a:spcPts val="400"/>
              </a:spcAft>
              <a:buClr>
                <a:schemeClr val="accent1"/>
              </a:buClr>
              <a:buSzPct val="100000"/>
              <a:buFont typeface="Calibri"/>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60" name="Shape 60"/>
          <p:cNvSpPr txBox="1">
            <a:spLocks noGrp="1"/>
          </p:cNvSpPr>
          <p:nvPr>
            <p:ph type="body" idx="4"/>
          </p:nvPr>
        </p:nvSpPr>
        <p:spPr>
          <a:xfrm>
            <a:off x="6217920" y="2582334"/>
            <a:ext cx="4937760" cy="3378200"/>
          </a:xfrm>
          <a:prstGeom prst="rect">
            <a:avLst/>
          </a:prstGeom>
          <a:noFill/>
          <a:ln>
            <a:noFill/>
          </a:ln>
        </p:spPr>
        <p:txBody>
          <a:bodyPr wrap="square"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entury Gothic"/>
                <a:ea typeface="Century Gothic"/>
                <a:cs typeface="Century Gothic"/>
                <a:sym typeface="Century Gothic"/>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entury Gothic"/>
                <a:ea typeface="Century Gothic"/>
                <a:cs typeface="Century Gothic"/>
                <a:sym typeface="Century Gothic"/>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9pPr>
          </a:lstStyle>
          <a:p>
            <a:endParaRPr/>
          </a:p>
        </p:txBody>
      </p:sp>
      <p:sp>
        <p:nvSpPr>
          <p:cNvPr id="61" name="Shape 61"/>
          <p:cNvSpPr txBox="1">
            <a:spLocks noGrp="1"/>
          </p:cNvSpPr>
          <p:nvPr>
            <p:ph type="dt" idx="10"/>
          </p:nvPr>
        </p:nvSpPr>
        <p:spPr>
          <a:xfrm>
            <a:off x="1097280" y="6459785"/>
            <a:ext cx="2472271" cy="365125"/>
          </a:xfrm>
          <a:prstGeom prst="rect">
            <a:avLst/>
          </a:prstGeom>
          <a:noFill/>
          <a:ln>
            <a:noFill/>
          </a:ln>
        </p:spPr>
        <p:txBody>
          <a:bodyPr wrap="square" lIns="91425" tIns="91425" rIns="91425" bIns="91425" anchor="ctr" anchorCtr="0"/>
          <a:lstStyle>
            <a:lvl1pPr marL="0" marR="0" lvl="0" indent="0" algn="l" rtl="0">
              <a:spcBef>
                <a:spcPts val="0"/>
              </a:spcBef>
              <a:buNone/>
              <a:defRPr sz="900">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2" name="Shape 62"/>
          <p:cNvSpPr txBox="1">
            <a:spLocks noGrp="1"/>
          </p:cNvSpPr>
          <p:nvPr>
            <p:ph type="ftr" idx="11"/>
          </p:nvPr>
        </p:nvSpPr>
        <p:spPr>
          <a:xfrm>
            <a:off x="3686185" y="6459785"/>
            <a:ext cx="4822804" cy="365125"/>
          </a:xfrm>
          <a:prstGeom prst="rect">
            <a:avLst/>
          </a:prstGeom>
          <a:noFill/>
          <a:ln>
            <a:noFill/>
          </a:ln>
        </p:spPr>
        <p:txBody>
          <a:bodyPr wrap="square" lIns="91425" tIns="91425" rIns="91425" bIns="91425" anchor="ctr" anchorCtr="0"/>
          <a:lstStyle>
            <a:lvl1pPr marL="0" marR="0" lvl="0" indent="0" algn="ctr" rtl="0">
              <a:spcBef>
                <a:spcPts val="0"/>
              </a:spcBef>
              <a:buNone/>
              <a:defRPr sz="900" cap="none">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3" name="Shape 63"/>
          <p:cNvSpPr txBox="1">
            <a:spLocks noGrp="1"/>
          </p:cNvSpPr>
          <p:nvPr>
            <p:ph type="sldNum" idx="12"/>
          </p:nvPr>
        </p:nvSpPr>
        <p:spPr>
          <a:xfrm>
            <a:off x="9900458" y="6459785"/>
            <a:ext cx="131202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50">
                <a:solidFill>
                  <a:srgbClr val="FFFFFF"/>
                </a:solidFill>
                <a:latin typeface="Century Gothic"/>
                <a:ea typeface="Century Gothic"/>
                <a:cs typeface="Century Gothic"/>
                <a:sym typeface="Century Gothic"/>
              </a:rPr>
              <a:t>‹#›</a:t>
            </a:fld>
            <a:endParaRPr lang="en-US" sz="1050">
              <a:solidFill>
                <a:srgbClr val="FFFFFF"/>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097280" y="286603"/>
            <a:ext cx="10058400" cy="1450757"/>
          </a:xfrm>
          <a:prstGeom prst="rect">
            <a:avLst/>
          </a:prstGeom>
          <a:noFill/>
          <a:ln>
            <a:noFill/>
          </a:ln>
        </p:spPr>
        <p:txBody>
          <a:bodyPr wrap="square" lIns="91425" tIns="91425" rIns="91425" bIns="91425" anchor="b" anchorCtr="0"/>
          <a:lstStyle>
            <a:lvl1pPr marL="0" marR="0" lvl="0" indent="0" algn="l" rtl="0">
              <a:lnSpc>
                <a:spcPct val="85000"/>
              </a:lnSpc>
              <a:spcBef>
                <a:spcPts val="0"/>
              </a:spcBef>
              <a:buClr>
                <a:srgbClr val="3F3F3F"/>
              </a:buClr>
              <a:buSzPct val="100000"/>
              <a:buFont typeface="Century Gothic"/>
              <a:buNone/>
              <a:defRPr sz="4800" b="0" i="0" u="none" strike="noStrike" cap="none">
                <a:solidFill>
                  <a:srgbClr val="3F3F3F"/>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6" name="Shape 66"/>
          <p:cNvSpPr txBox="1">
            <a:spLocks noGrp="1"/>
          </p:cNvSpPr>
          <p:nvPr>
            <p:ph type="dt" idx="10"/>
          </p:nvPr>
        </p:nvSpPr>
        <p:spPr>
          <a:xfrm>
            <a:off x="1097280" y="6459785"/>
            <a:ext cx="2472271" cy="365125"/>
          </a:xfrm>
          <a:prstGeom prst="rect">
            <a:avLst/>
          </a:prstGeom>
          <a:noFill/>
          <a:ln>
            <a:noFill/>
          </a:ln>
        </p:spPr>
        <p:txBody>
          <a:bodyPr wrap="square" lIns="91425" tIns="91425" rIns="91425" bIns="91425" anchor="ctr" anchorCtr="0"/>
          <a:lstStyle>
            <a:lvl1pPr marL="0" marR="0" lvl="0" indent="0" algn="l" rtl="0">
              <a:spcBef>
                <a:spcPts val="0"/>
              </a:spcBef>
              <a:buNone/>
              <a:defRPr sz="900">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7" name="Shape 67"/>
          <p:cNvSpPr txBox="1">
            <a:spLocks noGrp="1"/>
          </p:cNvSpPr>
          <p:nvPr>
            <p:ph type="ftr" idx="11"/>
          </p:nvPr>
        </p:nvSpPr>
        <p:spPr>
          <a:xfrm>
            <a:off x="3686185" y="6459785"/>
            <a:ext cx="4822804" cy="365125"/>
          </a:xfrm>
          <a:prstGeom prst="rect">
            <a:avLst/>
          </a:prstGeom>
          <a:noFill/>
          <a:ln>
            <a:noFill/>
          </a:ln>
        </p:spPr>
        <p:txBody>
          <a:bodyPr wrap="square" lIns="91425" tIns="91425" rIns="91425" bIns="91425" anchor="ctr" anchorCtr="0"/>
          <a:lstStyle>
            <a:lvl1pPr marL="0" marR="0" lvl="0" indent="0" algn="ctr" rtl="0">
              <a:spcBef>
                <a:spcPts val="0"/>
              </a:spcBef>
              <a:buNone/>
              <a:defRPr sz="900" cap="none">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8" name="Shape 68"/>
          <p:cNvSpPr txBox="1">
            <a:spLocks noGrp="1"/>
          </p:cNvSpPr>
          <p:nvPr>
            <p:ph type="sldNum" idx="12"/>
          </p:nvPr>
        </p:nvSpPr>
        <p:spPr>
          <a:xfrm>
            <a:off x="9900458" y="6459785"/>
            <a:ext cx="131202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50">
                <a:solidFill>
                  <a:srgbClr val="FFFFFF"/>
                </a:solidFill>
                <a:latin typeface="Century Gothic"/>
                <a:ea typeface="Century Gothic"/>
                <a:cs typeface="Century Gothic"/>
                <a:sym typeface="Century Gothic"/>
              </a:rPr>
              <a:t>‹#›</a:t>
            </a:fld>
            <a:endParaRPr lang="en-US" sz="1050">
              <a:solidFill>
                <a:srgbClr val="FFFFFF"/>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Shape 69"/>
        <p:cNvGrpSpPr/>
        <p:nvPr/>
      </p:nvGrpSpPr>
      <p:grpSpPr>
        <a:xfrm>
          <a:off x="0" y="0"/>
          <a:ext cx="0" cy="0"/>
          <a:chOff x="0" y="0"/>
          <a:chExt cx="0" cy="0"/>
        </a:xfrm>
      </p:grpSpPr>
      <p:sp>
        <p:nvSpPr>
          <p:cNvPr id="70" name="Shape 70"/>
          <p:cNvSpPr/>
          <p:nvPr/>
        </p:nvSpPr>
        <p:spPr>
          <a:xfrm>
            <a:off x="16" y="0"/>
            <a:ext cx="4050791" cy="6858000"/>
          </a:xfrm>
          <a:prstGeom prst="rect">
            <a:avLst/>
          </a:prstGeom>
          <a:solidFill>
            <a:schemeClr val="accent2"/>
          </a:solidFill>
          <a:ln>
            <a:noFill/>
          </a:ln>
        </p:spPr>
        <p:txBody>
          <a:bodyPr wrap="square" lIns="91425" tIns="91425" rIns="91425" bIns="91425" anchor="ctr" anchorCtr="0">
            <a:noAutofit/>
          </a:bodyPr>
          <a:lstStyle/>
          <a:p>
            <a:pPr lvl="0">
              <a:spcBef>
                <a:spcPts val="0"/>
              </a:spcBef>
              <a:buNone/>
            </a:pPr>
            <a:endParaRPr/>
          </a:p>
        </p:txBody>
      </p:sp>
      <p:sp>
        <p:nvSpPr>
          <p:cNvPr id="71" name="Shape 71"/>
          <p:cNvSpPr/>
          <p:nvPr/>
        </p:nvSpPr>
        <p:spPr>
          <a:xfrm>
            <a:off x="4040071" y="0"/>
            <a:ext cx="64008" cy="6858000"/>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72" name="Shape 72"/>
          <p:cNvSpPr txBox="1">
            <a:spLocks noGrp="1"/>
          </p:cNvSpPr>
          <p:nvPr>
            <p:ph type="title"/>
          </p:nvPr>
        </p:nvSpPr>
        <p:spPr>
          <a:xfrm>
            <a:off x="457200" y="594359"/>
            <a:ext cx="3200400" cy="2286000"/>
          </a:xfrm>
          <a:prstGeom prst="rect">
            <a:avLst/>
          </a:prstGeom>
          <a:noFill/>
          <a:ln>
            <a:noFill/>
          </a:ln>
        </p:spPr>
        <p:txBody>
          <a:bodyPr wrap="square" lIns="91425" tIns="91425" rIns="91425" bIns="91425" anchor="b" anchorCtr="0"/>
          <a:lstStyle>
            <a:lvl1pPr marL="0" marR="0" lvl="0" indent="0" algn="l" rtl="0">
              <a:lnSpc>
                <a:spcPct val="85000"/>
              </a:lnSpc>
              <a:spcBef>
                <a:spcPts val="0"/>
              </a:spcBef>
              <a:buClr>
                <a:srgbClr val="FFFFFF"/>
              </a:buClr>
              <a:buSzPct val="100000"/>
              <a:buFont typeface="Century Gothic"/>
              <a:buNone/>
              <a:defRPr sz="3600" b="0" i="0" u="none" strike="noStrike" cap="none">
                <a:solidFill>
                  <a:srgbClr val="FFFFFF"/>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3" name="Shape 73"/>
          <p:cNvSpPr txBox="1">
            <a:spLocks noGrp="1"/>
          </p:cNvSpPr>
          <p:nvPr>
            <p:ph type="body" idx="1"/>
          </p:nvPr>
        </p:nvSpPr>
        <p:spPr>
          <a:xfrm>
            <a:off x="4800600" y="731520"/>
            <a:ext cx="6492240" cy="5257800"/>
          </a:xfrm>
          <a:prstGeom prst="rect">
            <a:avLst/>
          </a:prstGeom>
          <a:noFill/>
          <a:ln>
            <a:noFill/>
          </a:ln>
        </p:spPr>
        <p:txBody>
          <a:bodyPr wrap="square"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entury Gothic"/>
                <a:ea typeface="Century Gothic"/>
                <a:cs typeface="Century Gothic"/>
                <a:sym typeface="Century Gothic"/>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entury Gothic"/>
                <a:ea typeface="Century Gothic"/>
                <a:cs typeface="Century Gothic"/>
                <a:sym typeface="Century Gothic"/>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9pPr>
          </a:lstStyle>
          <a:p>
            <a:endParaRPr/>
          </a:p>
        </p:txBody>
      </p:sp>
      <p:sp>
        <p:nvSpPr>
          <p:cNvPr id="74" name="Shape 74"/>
          <p:cNvSpPr txBox="1">
            <a:spLocks noGrp="1"/>
          </p:cNvSpPr>
          <p:nvPr>
            <p:ph type="body" idx="2"/>
          </p:nvPr>
        </p:nvSpPr>
        <p:spPr>
          <a:xfrm>
            <a:off x="457200" y="2926080"/>
            <a:ext cx="3200400" cy="3379124"/>
          </a:xfrm>
          <a:prstGeom prst="rect">
            <a:avLst/>
          </a:prstGeom>
          <a:noFill/>
          <a:ln>
            <a:noFill/>
          </a:ln>
        </p:spPr>
        <p:txBody>
          <a:bodyPr wrap="square" lIns="91425" tIns="91425" rIns="91425" bIns="91425" anchor="t" anchorCtr="0"/>
          <a:lstStyle>
            <a:lvl1pPr marL="0" marR="0" lvl="0" indent="0" algn="l" rtl="0">
              <a:lnSpc>
                <a:spcPct val="90000"/>
              </a:lnSpc>
              <a:spcBef>
                <a:spcPts val="1200"/>
              </a:spcBef>
              <a:spcAft>
                <a:spcPts val="200"/>
              </a:spcAft>
              <a:buClr>
                <a:schemeClr val="accent1"/>
              </a:buClr>
              <a:buSzPct val="100000"/>
              <a:buFont typeface="Calibri"/>
              <a:buNone/>
              <a:defRPr sz="1500" b="0" i="0" u="none" strike="noStrike" cap="none">
                <a:solidFill>
                  <a:srgbClr val="FFFFFF"/>
                </a:solidFill>
                <a:latin typeface="Century Gothic"/>
                <a:ea typeface="Century Gothic"/>
                <a:cs typeface="Century Gothic"/>
                <a:sym typeface="Century Gothic"/>
              </a:defRPr>
            </a:lvl1pPr>
            <a:lvl2pPr marL="457200" marR="0" lvl="1" indent="0" algn="l" rtl="0">
              <a:lnSpc>
                <a:spcPct val="90000"/>
              </a:lnSpc>
              <a:spcBef>
                <a:spcPts val="200"/>
              </a:spcBef>
              <a:spcAft>
                <a:spcPts val="400"/>
              </a:spcAft>
              <a:buClr>
                <a:schemeClr val="accent1"/>
              </a:buClr>
              <a:buSzPct val="100000"/>
              <a:buFont typeface="Calibri"/>
              <a:buNone/>
              <a:defRPr sz="1200" b="0" i="0" u="none" strike="noStrike" cap="none">
                <a:solidFill>
                  <a:srgbClr val="3F3F3F"/>
                </a:solidFill>
                <a:latin typeface="Century Gothic"/>
                <a:ea typeface="Century Gothic"/>
                <a:cs typeface="Century Gothic"/>
                <a:sym typeface="Century Gothic"/>
              </a:defRPr>
            </a:lvl2pPr>
            <a:lvl3pPr marL="914400" marR="0" lvl="2" indent="0" algn="l" rtl="0">
              <a:lnSpc>
                <a:spcPct val="90000"/>
              </a:lnSpc>
              <a:spcBef>
                <a:spcPts val="200"/>
              </a:spcBef>
              <a:spcAft>
                <a:spcPts val="400"/>
              </a:spcAft>
              <a:buClr>
                <a:schemeClr val="accent1"/>
              </a:buClr>
              <a:buSzPct val="100000"/>
              <a:buFont typeface="Calibri"/>
              <a:buNone/>
              <a:defRPr sz="1000" b="0" i="0" u="none" strike="noStrike" cap="none">
                <a:solidFill>
                  <a:srgbClr val="3F3F3F"/>
                </a:solidFill>
                <a:latin typeface="Century Gothic"/>
                <a:ea typeface="Century Gothic"/>
                <a:cs typeface="Century Gothic"/>
                <a:sym typeface="Century Gothic"/>
              </a:defRPr>
            </a:lvl3pPr>
            <a:lvl4pPr marL="1371600" marR="0" lvl="3" indent="0" algn="l" rtl="0">
              <a:lnSpc>
                <a:spcPct val="90000"/>
              </a:lnSpc>
              <a:spcBef>
                <a:spcPts val="200"/>
              </a:spcBef>
              <a:spcAft>
                <a:spcPts val="400"/>
              </a:spcAft>
              <a:buClr>
                <a:schemeClr val="accent1"/>
              </a:buClr>
              <a:buSzPct val="100000"/>
              <a:buFont typeface="Calibri"/>
              <a:buNone/>
              <a:defRPr sz="900" b="0" i="0" u="none" strike="noStrike" cap="none">
                <a:solidFill>
                  <a:srgbClr val="3F3F3F"/>
                </a:solidFill>
                <a:latin typeface="Century Gothic"/>
                <a:ea typeface="Century Gothic"/>
                <a:cs typeface="Century Gothic"/>
                <a:sym typeface="Century Gothic"/>
              </a:defRPr>
            </a:lvl4pPr>
            <a:lvl5pPr marL="1828800" marR="0" lvl="4" indent="0" algn="l" rtl="0">
              <a:lnSpc>
                <a:spcPct val="90000"/>
              </a:lnSpc>
              <a:spcBef>
                <a:spcPts val="200"/>
              </a:spcBef>
              <a:spcAft>
                <a:spcPts val="400"/>
              </a:spcAft>
              <a:buClr>
                <a:schemeClr val="accent1"/>
              </a:buClr>
              <a:buSzPct val="100000"/>
              <a:buFont typeface="Calibri"/>
              <a:buNone/>
              <a:defRPr sz="900" b="0" i="0" u="none" strike="noStrike" cap="none">
                <a:solidFill>
                  <a:srgbClr val="3F3F3F"/>
                </a:solidFill>
                <a:latin typeface="Century Gothic"/>
                <a:ea typeface="Century Gothic"/>
                <a:cs typeface="Century Gothic"/>
                <a:sym typeface="Century Gothic"/>
              </a:defRPr>
            </a:lvl5pPr>
            <a:lvl6pPr marL="2286000" marR="0" lvl="5" indent="0" algn="l" rtl="0">
              <a:lnSpc>
                <a:spcPct val="90000"/>
              </a:lnSpc>
              <a:spcBef>
                <a:spcPts val="200"/>
              </a:spcBef>
              <a:spcAft>
                <a:spcPts val="400"/>
              </a:spcAft>
              <a:buClr>
                <a:schemeClr val="accent1"/>
              </a:buClr>
              <a:buSzPct val="100000"/>
              <a:buFont typeface="Calibri"/>
              <a:buNone/>
              <a:defRPr sz="900" b="0" i="0" u="none" strike="noStrike" cap="none">
                <a:solidFill>
                  <a:srgbClr val="3F3F3F"/>
                </a:solidFill>
                <a:latin typeface="Century Gothic"/>
                <a:ea typeface="Century Gothic"/>
                <a:cs typeface="Century Gothic"/>
                <a:sym typeface="Century Gothic"/>
              </a:defRPr>
            </a:lvl6pPr>
            <a:lvl7pPr marL="2743200" marR="0" lvl="6" indent="0" algn="l" rtl="0">
              <a:lnSpc>
                <a:spcPct val="90000"/>
              </a:lnSpc>
              <a:spcBef>
                <a:spcPts val="200"/>
              </a:spcBef>
              <a:spcAft>
                <a:spcPts val="400"/>
              </a:spcAft>
              <a:buClr>
                <a:schemeClr val="accent1"/>
              </a:buClr>
              <a:buSzPct val="100000"/>
              <a:buFont typeface="Calibri"/>
              <a:buNone/>
              <a:defRPr sz="900" b="0" i="0" u="none" strike="noStrike" cap="none">
                <a:solidFill>
                  <a:srgbClr val="3F3F3F"/>
                </a:solidFill>
                <a:latin typeface="Century Gothic"/>
                <a:ea typeface="Century Gothic"/>
                <a:cs typeface="Century Gothic"/>
                <a:sym typeface="Century Gothic"/>
              </a:defRPr>
            </a:lvl7pPr>
            <a:lvl8pPr marL="3200400" marR="0" lvl="7" indent="0" algn="l" rtl="0">
              <a:lnSpc>
                <a:spcPct val="90000"/>
              </a:lnSpc>
              <a:spcBef>
                <a:spcPts val="200"/>
              </a:spcBef>
              <a:spcAft>
                <a:spcPts val="400"/>
              </a:spcAft>
              <a:buClr>
                <a:schemeClr val="accent1"/>
              </a:buClr>
              <a:buSzPct val="100000"/>
              <a:buFont typeface="Calibri"/>
              <a:buNone/>
              <a:defRPr sz="900" b="0" i="0" u="none" strike="noStrike" cap="none">
                <a:solidFill>
                  <a:srgbClr val="3F3F3F"/>
                </a:solidFill>
                <a:latin typeface="Century Gothic"/>
                <a:ea typeface="Century Gothic"/>
                <a:cs typeface="Century Gothic"/>
                <a:sym typeface="Century Gothic"/>
              </a:defRPr>
            </a:lvl8pPr>
            <a:lvl9pPr marL="3657600" marR="0" lvl="8" indent="0" algn="l" rtl="0">
              <a:lnSpc>
                <a:spcPct val="90000"/>
              </a:lnSpc>
              <a:spcBef>
                <a:spcPts val="200"/>
              </a:spcBef>
              <a:spcAft>
                <a:spcPts val="400"/>
              </a:spcAft>
              <a:buClr>
                <a:schemeClr val="accent1"/>
              </a:buClr>
              <a:buSzPct val="100000"/>
              <a:buFont typeface="Calibri"/>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75" name="Shape 75"/>
          <p:cNvSpPr txBox="1">
            <a:spLocks noGrp="1"/>
          </p:cNvSpPr>
          <p:nvPr>
            <p:ph type="dt" idx="10"/>
          </p:nvPr>
        </p:nvSpPr>
        <p:spPr>
          <a:xfrm>
            <a:off x="465512" y="6459785"/>
            <a:ext cx="2618510" cy="365125"/>
          </a:xfrm>
          <a:prstGeom prst="rect">
            <a:avLst/>
          </a:prstGeom>
          <a:noFill/>
          <a:ln>
            <a:noFill/>
          </a:ln>
        </p:spPr>
        <p:txBody>
          <a:bodyPr wrap="square" lIns="91425" tIns="91425" rIns="91425" bIns="91425" anchor="ctr" anchorCtr="0"/>
          <a:lstStyle>
            <a:lvl1pPr marL="0" marR="0" lvl="0" indent="0" algn="l" rtl="0">
              <a:spcBef>
                <a:spcPts val="0"/>
              </a:spcBef>
              <a:buNone/>
              <a:defRPr sz="900">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6" name="Shape 76"/>
          <p:cNvSpPr txBox="1">
            <a:spLocks noGrp="1"/>
          </p:cNvSpPr>
          <p:nvPr>
            <p:ph type="ftr" idx="11"/>
          </p:nvPr>
        </p:nvSpPr>
        <p:spPr>
          <a:xfrm>
            <a:off x="4800600" y="6459785"/>
            <a:ext cx="4648200" cy="365125"/>
          </a:xfrm>
          <a:prstGeom prst="rect">
            <a:avLst/>
          </a:prstGeom>
          <a:noFill/>
          <a:ln>
            <a:noFill/>
          </a:ln>
        </p:spPr>
        <p:txBody>
          <a:bodyPr wrap="square" lIns="91425" tIns="91425" rIns="91425" bIns="91425" anchor="ctr" anchorCtr="0"/>
          <a:lstStyle>
            <a:lvl1pPr marL="0" marR="0" lvl="0" indent="0" algn="l" rtl="0">
              <a:spcBef>
                <a:spcPts val="0"/>
              </a:spcBef>
              <a:buNone/>
              <a:defRPr sz="900" cap="none">
                <a:solidFill>
                  <a:schemeClr val="dk2"/>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7" name="Shape 77"/>
          <p:cNvSpPr txBox="1">
            <a:spLocks noGrp="1"/>
          </p:cNvSpPr>
          <p:nvPr>
            <p:ph type="sldNum" idx="12"/>
          </p:nvPr>
        </p:nvSpPr>
        <p:spPr>
          <a:xfrm>
            <a:off x="9900458" y="6459785"/>
            <a:ext cx="131202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50">
                <a:solidFill>
                  <a:schemeClr val="dk2"/>
                </a:solidFill>
                <a:latin typeface="Century Gothic"/>
                <a:ea typeface="Century Gothic"/>
                <a:cs typeface="Century Gothic"/>
                <a:sym typeface="Century Gothic"/>
              </a:rPr>
              <a:t>‹#›</a:t>
            </a:fld>
            <a:endParaRPr lang="en-US" sz="1050">
              <a:solidFill>
                <a:schemeClr val="dk2"/>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cSld name="Picture with Caption">
    <p:spTree>
      <p:nvGrpSpPr>
        <p:cNvPr id="1" name="Shape 78"/>
        <p:cNvGrpSpPr/>
        <p:nvPr/>
      </p:nvGrpSpPr>
      <p:grpSpPr>
        <a:xfrm>
          <a:off x="0" y="0"/>
          <a:ext cx="0" cy="0"/>
          <a:chOff x="0" y="0"/>
          <a:chExt cx="0" cy="0"/>
        </a:xfrm>
      </p:grpSpPr>
      <p:sp>
        <p:nvSpPr>
          <p:cNvPr id="79" name="Shape 79"/>
          <p:cNvSpPr/>
          <p:nvPr/>
        </p:nvSpPr>
        <p:spPr>
          <a:xfrm>
            <a:off x="0" y="4953000"/>
            <a:ext cx="12188825" cy="1905000"/>
          </a:xfrm>
          <a:prstGeom prst="rect">
            <a:avLst/>
          </a:prstGeom>
          <a:solidFill>
            <a:schemeClr val="accent2"/>
          </a:solidFill>
          <a:ln>
            <a:noFill/>
          </a:ln>
        </p:spPr>
        <p:txBody>
          <a:bodyPr wrap="square" lIns="91425" tIns="91425" rIns="91425" bIns="91425" anchor="ctr" anchorCtr="0">
            <a:noAutofit/>
          </a:bodyPr>
          <a:lstStyle/>
          <a:p>
            <a:pPr lvl="0">
              <a:spcBef>
                <a:spcPts val="0"/>
              </a:spcBef>
              <a:buNone/>
            </a:pPr>
            <a:endParaRPr/>
          </a:p>
        </p:txBody>
      </p:sp>
      <p:sp>
        <p:nvSpPr>
          <p:cNvPr id="80" name="Shape 80"/>
          <p:cNvSpPr/>
          <p:nvPr/>
        </p:nvSpPr>
        <p:spPr>
          <a:xfrm>
            <a:off x="15" y="4915076"/>
            <a:ext cx="12188825" cy="64008"/>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81" name="Shape 81"/>
          <p:cNvSpPr txBox="1">
            <a:spLocks noGrp="1"/>
          </p:cNvSpPr>
          <p:nvPr>
            <p:ph type="title"/>
          </p:nvPr>
        </p:nvSpPr>
        <p:spPr>
          <a:xfrm>
            <a:off x="1097280" y="5074920"/>
            <a:ext cx="10113264" cy="822960"/>
          </a:xfrm>
          <a:prstGeom prst="rect">
            <a:avLst/>
          </a:prstGeom>
          <a:noFill/>
          <a:ln>
            <a:noFill/>
          </a:ln>
        </p:spPr>
        <p:txBody>
          <a:bodyPr wrap="square" lIns="91425" tIns="91425" rIns="91425" bIns="91425" anchor="b" anchorCtr="0"/>
          <a:lstStyle>
            <a:lvl1pPr marL="0" marR="0" lvl="0" indent="0" algn="l" rtl="0">
              <a:lnSpc>
                <a:spcPct val="85000"/>
              </a:lnSpc>
              <a:spcBef>
                <a:spcPts val="0"/>
              </a:spcBef>
              <a:buClr>
                <a:srgbClr val="FFFFFF"/>
              </a:buClr>
              <a:buSzPct val="100000"/>
              <a:buFont typeface="Century Gothic"/>
              <a:buNone/>
              <a:defRPr sz="3600" b="0" i="0" u="none" strike="noStrike" cap="none">
                <a:solidFill>
                  <a:srgbClr val="FFFFFF"/>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2" name="Shape 82"/>
          <p:cNvSpPr>
            <a:spLocks noGrp="1"/>
          </p:cNvSpPr>
          <p:nvPr>
            <p:ph type="pic" idx="2"/>
          </p:nvPr>
        </p:nvSpPr>
        <p:spPr>
          <a:xfrm>
            <a:off x="15" y="0"/>
            <a:ext cx="12191985" cy="4915076"/>
          </a:xfrm>
          <a:prstGeom prst="rect">
            <a:avLst/>
          </a:prstGeom>
          <a:blipFill rotWithShape="1">
            <a:blip r:embed="rId2">
              <a:alphaModFix/>
            </a:blip>
            <a:stretch>
              <a:fillRect/>
            </a:stretch>
          </a:blipFill>
          <a:ln>
            <a:noFill/>
          </a:ln>
        </p:spPr>
        <p:txBody>
          <a:bodyPr wrap="square" lIns="91425" tIns="91425" rIns="91425" bIns="91425" anchor="t" anchorCtr="0"/>
          <a:lstStyle>
            <a:lvl1pPr marL="0" marR="0" lvl="0" indent="0" algn="l" rtl="0">
              <a:lnSpc>
                <a:spcPct val="90000"/>
              </a:lnSpc>
              <a:spcBef>
                <a:spcPts val="1200"/>
              </a:spcBef>
              <a:spcAft>
                <a:spcPts val="200"/>
              </a:spcAft>
              <a:buClr>
                <a:schemeClr val="accent1"/>
              </a:buClr>
              <a:buSzPct val="100000"/>
              <a:buFont typeface="Calibri"/>
              <a:buNone/>
              <a:defRPr sz="3200" b="0" i="0" u="none" strike="noStrike" cap="none">
                <a:solidFill>
                  <a:schemeClr val="lt1"/>
                </a:solidFill>
                <a:latin typeface="Century Gothic"/>
                <a:ea typeface="Century Gothic"/>
                <a:cs typeface="Century Gothic"/>
                <a:sym typeface="Century Gothic"/>
              </a:defRPr>
            </a:lvl1pPr>
            <a:lvl2pPr marL="457200" marR="0" lvl="1" indent="0" algn="l" rtl="0">
              <a:lnSpc>
                <a:spcPct val="90000"/>
              </a:lnSpc>
              <a:spcBef>
                <a:spcPts val="200"/>
              </a:spcBef>
              <a:spcAft>
                <a:spcPts val="400"/>
              </a:spcAft>
              <a:buClr>
                <a:schemeClr val="accent1"/>
              </a:buClr>
              <a:buSzPct val="100000"/>
              <a:buFont typeface="Calibri"/>
              <a:buNone/>
              <a:defRPr sz="2800" b="0" i="0" u="none" strike="noStrike" cap="none">
                <a:solidFill>
                  <a:srgbClr val="3F3F3F"/>
                </a:solidFill>
                <a:latin typeface="Century Gothic"/>
                <a:ea typeface="Century Gothic"/>
                <a:cs typeface="Century Gothic"/>
                <a:sym typeface="Century Gothic"/>
              </a:defRPr>
            </a:lvl2pPr>
            <a:lvl3pPr marL="914400" marR="0" lvl="2" indent="0" algn="l" rtl="0">
              <a:lnSpc>
                <a:spcPct val="90000"/>
              </a:lnSpc>
              <a:spcBef>
                <a:spcPts val="200"/>
              </a:spcBef>
              <a:spcAft>
                <a:spcPts val="400"/>
              </a:spcAft>
              <a:buClr>
                <a:schemeClr val="accent1"/>
              </a:buClr>
              <a:buSzPct val="100000"/>
              <a:buFont typeface="Calibri"/>
              <a:buNone/>
              <a:defRPr sz="2400" b="0" i="0" u="none" strike="noStrike" cap="none">
                <a:solidFill>
                  <a:srgbClr val="3F3F3F"/>
                </a:solidFill>
                <a:latin typeface="Century Gothic"/>
                <a:ea typeface="Century Gothic"/>
                <a:cs typeface="Century Gothic"/>
                <a:sym typeface="Century Gothic"/>
              </a:defRPr>
            </a:lvl3pPr>
            <a:lvl4pPr marL="1371600" marR="0" lvl="3" indent="0" algn="l" rtl="0">
              <a:lnSpc>
                <a:spcPct val="90000"/>
              </a:lnSpc>
              <a:spcBef>
                <a:spcPts val="200"/>
              </a:spcBef>
              <a:spcAft>
                <a:spcPts val="400"/>
              </a:spcAft>
              <a:buClr>
                <a:schemeClr val="accent1"/>
              </a:buClr>
              <a:buSzPct val="100000"/>
              <a:buFont typeface="Calibri"/>
              <a:buNone/>
              <a:defRPr sz="2000" b="0" i="0" u="none" strike="noStrike" cap="none">
                <a:solidFill>
                  <a:srgbClr val="3F3F3F"/>
                </a:solidFill>
                <a:latin typeface="Century Gothic"/>
                <a:ea typeface="Century Gothic"/>
                <a:cs typeface="Century Gothic"/>
                <a:sym typeface="Century Gothic"/>
              </a:defRPr>
            </a:lvl4pPr>
            <a:lvl5pPr marL="1828800" marR="0" lvl="4" indent="0" algn="l" rtl="0">
              <a:lnSpc>
                <a:spcPct val="90000"/>
              </a:lnSpc>
              <a:spcBef>
                <a:spcPts val="200"/>
              </a:spcBef>
              <a:spcAft>
                <a:spcPts val="400"/>
              </a:spcAft>
              <a:buClr>
                <a:schemeClr val="accent1"/>
              </a:buClr>
              <a:buSzPct val="100000"/>
              <a:buFont typeface="Calibri"/>
              <a:buNone/>
              <a:defRPr sz="2000" b="0" i="0" u="none" strike="noStrike" cap="none">
                <a:solidFill>
                  <a:srgbClr val="3F3F3F"/>
                </a:solidFill>
                <a:latin typeface="Century Gothic"/>
                <a:ea typeface="Century Gothic"/>
                <a:cs typeface="Century Gothic"/>
                <a:sym typeface="Century Gothic"/>
              </a:defRPr>
            </a:lvl5pPr>
            <a:lvl6pPr marL="2286000" marR="0" lvl="5" indent="0" algn="l" rtl="0">
              <a:lnSpc>
                <a:spcPct val="90000"/>
              </a:lnSpc>
              <a:spcBef>
                <a:spcPts val="200"/>
              </a:spcBef>
              <a:spcAft>
                <a:spcPts val="400"/>
              </a:spcAft>
              <a:buClr>
                <a:schemeClr val="accent1"/>
              </a:buClr>
              <a:buSzPct val="100000"/>
              <a:buFont typeface="Calibri"/>
              <a:buNone/>
              <a:defRPr sz="2000" b="0" i="0" u="none" strike="noStrike" cap="none">
                <a:solidFill>
                  <a:srgbClr val="3F3F3F"/>
                </a:solidFill>
                <a:latin typeface="Century Gothic"/>
                <a:ea typeface="Century Gothic"/>
                <a:cs typeface="Century Gothic"/>
                <a:sym typeface="Century Gothic"/>
              </a:defRPr>
            </a:lvl6pPr>
            <a:lvl7pPr marL="2743200" marR="0" lvl="6" indent="0" algn="l" rtl="0">
              <a:lnSpc>
                <a:spcPct val="90000"/>
              </a:lnSpc>
              <a:spcBef>
                <a:spcPts val="200"/>
              </a:spcBef>
              <a:spcAft>
                <a:spcPts val="400"/>
              </a:spcAft>
              <a:buClr>
                <a:schemeClr val="accent1"/>
              </a:buClr>
              <a:buSzPct val="100000"/>
              <a:buFont typeface="Calibri"/>
              <a:buNone/>
              <a:defRPr sz="2000" b="0" i="0" u="none" strike="noStrike" cap="none">
                <a:solidFill>
                  <a:srgbClr val="3F3F3F"/>
                </a:solidFill>
                <a:latin typeface="Century Gothic"/>
                <a:ea typeface="Century Gothic"/>
                <a:cs typeface="Century Gothic"/>
                <a:sym typeface="Century Gothic"/>
              </a:defRPr>
            </a:lvl7pPr>
            <a:lvl8pPr marL="3200400" marR="0" lvl="7" indent="0" algn="l" rtl="0">
              <a:lnSpc>
                <a:spcPct val="90000"/>
              </a:lnSpc>
              <a:spcBef>
                <a:spcPts val="200"/>
              </a:spcBef>
              <a:spcAft>
                <a:spcPts val="400"/>
              </a:spcAft>
              <a:buClr>
                <a:schemeClr val="accent1"/>
              </a:buClr>
              <a:buSzPct val="100000"/>
              <a:buFont typeface="Calibri"/>
              <a:buNone/>
              <a:defRPr sz="2000" b="0" i="0" u="none" strike="noStrike" cap="none">
                <a:solidFill>
                  <a:srgbClr val="3F3F3F"/>
                </a:solidFill>
                <a:latin typeface="Century Gothic"/>
                <a:ea typeface="Century Gothic"/>
                <a:cs typeface="Century Gothic"/>
                <a:sym typeface="Century Gothic"/>
              </a:defRPr>
            </a:lvl8pPr>
            <a:lvl9pPr marL="3657600" marR="0" lvl="8" indent="0" algn="l" rtl="0">
              <a:lnSpc>
                <a:spcPct val="90000"/>
              </a:lnSpc>
              <a:spcBef>
                <a:spcPts val="200"/>
              </a:spcBef>
              <a:spcAft>
                <a:spcPts val="400"/>
              </a:spcAft>
              <a:buClr>
                <a:schemeClr val="accent1"/>
              </a:buClr>
              <a:buSzPct val="100000"/>
              <a:buFont typeface="Calibri"/>
              <a:buNone/>
              <a:defRPr sz="2000" b="0" i="0" u="none" strike="noStrike" cap="none">
                <a:solidFill>
                  <a:srgbClr val="3F3F3F"/>
                </a:solidFill>
                <a:latin typeface="Century Gothic"/>
                <a:ea typeface="Century Gothic"/>
                <a:cs typeface="Century Gothic"/>
                <a:sym typeface="Century Gothic"/>
              </a:defRPr>
            </a:lvl9pPr>
          </a:lstStyle>
          <a:p>
            <a:endParaRPr/>
          </a:p>
        </p:txBody>
      </p:sp>
      <p:sp>
        <p:nvSpPr>
          <p:cNvPr id="83" name="Shape 83"/>
          <p:cNvSpPr txBox="1">
            <a:spLocks noGrp="1"/>
          </p:cNvSpPr>
          <p:nvPr>
            <p:ph type="body" idx="1"/>
          </p:nvPr>
        </p:nvSpPr>
        <p:spPr>
          <a:xfrm>
            <a:off x="1097280" y="5907023"/>
            <a:ext cx="10113264" cy="594360"/>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600"/>
              </a:spcAft>
              <a:buClr>
                <a:schemeClr val="accent1"/>
              </a:buClr>
              <a:buSzPct val="100000"/>
              <a:buFont typeface="Calibri"/>
              <a:buNone/>
              <a:defRPr sz="1500" b="0" i="0" u="none" strike="noStrike" cap="none">
                <a:solidFill>
                  <a:srgbClr val="FFFFFF"/>
                </a:solidFill>
                <a:latin typeface="Century Gothic"/>
                <a:ea typeface="Century Gothic"/>
                <a:cs typeface="Century Gothic"/>
                <a:sym typeface="Century Gothic"/>
              </a:defRPr>
            </a:lvl1pPr>
            <a:lvl2pPr marL="457200" marR="0" lvl="1" indent="0" algn="l" rtl="0">
              <a:lnSpc>
                <a:spcPct val="90000"/>
              </a:lnSpc>
              <a:spcBef>
                <a:spcPts val="200"/>
              </a:spcBef>
              <a:spcAft>
                <a:spcPts val="400"/>
              </a:spcAft>
              <a:buClr>
                <a:schemeClr val="accent1"/>
              </a:buClr>
              <a:buSzPct val="100000"/>
              <a:buFont typeface="Calibri"/>
              <a:buNone/>
              <a:defRPr sz="1200" b="0" i="0" u="none" strike="noStrike" cap="none">
                <a:solidFill>
                  <a:srgbClr val="3F3F3F"/>
                </a:solidFill>
                <a:latin typeface="Century Gothic"/>
                <a:ea typeface="Century Gothic"/>
                <a:cs typeface="Century Gothic"/>
                <a:sym typeface="Century Gothic"/>
              </a:defRPr>
            </a:lvl2pPr>
            <a:lvl3pPr marL="914400" marR="0" lvl="2" indent="0" algn="l" rtl="0">
              <a:lnSpc>
                <a:spcPct val="90000"/>
              </a:lnSpc>
              <a:spcBef>
                <a:spcPts val="200"/>
              </a:spcBef>
              <a:spcAft>
                <a:spcPts val="400"/>
              </a:spcAft>
              <a:buClr>
                <a:schemeClr val="accent1"/>
              </a:buClr>
              <a:buSzPct val="100000"/>
              <a:buFont typeface="Calibri"/>
              <a:buNone/>
              <a:defRPr sz="1000" b="0" i="0" u="none" strike="noStrike" cap="none">
                <a:solidFill>
                  <a:srgbClr val="3F3F3F"/>
                </a:solidFill>
                <a:latin typeface="Century Gothic"/>
                <a:ea typeface="Century Gothic"/>
                <a:cs typeface="Century Gothic"/>
                <a:sym typeface="Century Gothic"/>
              </a:defRPr>
            </a:lvl3pPr>
            <a:lvl4pPr marL="1371600" marR="0" lvl="3" indent="0" algn="l" rtl="0">
              <a:lnSpc>
                <a:spcPct val="90000"/>
              </a:lnSpc>
              <a:spcBef>
                <a:spcPts val="200"/>
              </a:spcBef>
              <a:spcAft>
                <a:spcPts val="400"/>
              </a:spcAft>
              <a:buClr>
                <a:schemeClr val="accent1"/>
              </a:buClr>
              <a:buSzPct val="100000"/>
              <a:buFont typeface="Calibri"/>
              <a:buNone/>
              <a:defRPr sz="900" b="0" i="0" u="none" strike="noStrike" cap="none">
                <a:solidFill>
                  <a:srgbClr val="3F3F3F"/>
                </a:solidFill>
                <a:latin typeface="Century Gothic"/>
                <a:ea typeface="Century Gothic"/>
                <a:cs typeface="Century Gothic"/>
                <a:sym typeface="Century Gothic"/>
              </a:defRPr>
            </a:lvl4pPr>
            <a:lvl5pPr marL="1828800" marR="0" lvl="4" indent="0" algn="l" rtl="0">
              <a:lnSpc>
                <a:spcPct val="90000"/>
              </a:lnSpc>
              <a:spcBef>
                <a:spcPts val="200"/>
              </a:spcBef>
              <a:spcAft>
                <a:spcPts val="400"/>
              </a:spcAft>
              <a:buClr>
                <a:schemeClr val="accent1"/>
              </a:buClr>
              <a:buSzPct val="100000"/>
              <a:buFont typeface="Calibri"/>
              <a:buNone/>
              <a:defRPr sz="900" b="0" i="0" u="none" strike="noStrike" cap="none">
                <a:solidFill>
                  <a:srgbClr val="3F3F3F"/>
                </a:solidFill>
                <a:latin typeface="Century Gothic"/>
                <a:ea typeface="Century Gothic"/>
                <a:cs typeface="Century Gothic"/>
                <a:sym typeface="Century Gothic"/>
              </a:defRPr>
            </a:lvl5pPr>
            <a:lvl6pPr marL="2286000" marR="0" lvl="5" indent="0" algn="l" rtl="0">
              <a:lnSpc>
                <a:spcPct val="90000"/>
              </a:lnSpc>
              <a:spcBef>
                <a:spcPts val="200"/>
              </a:spcBef>
              <a:spcAft>
                <a:spcPts val="400"/>
              </a:spcAft>
              <a:buClr>
                <a:schemeClr val="accent1"/>
              </a:buClr>
              <a:buSzPct val="100000"/>
              <a:buFont typeface="Calibri"/>
              <a:buNone/>
              <a:defRPr sz="900" b="0" i="0" u="none" strike="noStrike" cap="none">
                <a:solidFill>
                  <a:srgbClr val="3F3F3F"/>
                </a:solidFill>
                <a:latin typeface="Century Gothic"/>
                <a:ea typeface="Century Gothic"/>
                <a:cs typeface="Century Gothic"/>
                <a:sym typeface="Century Gothic"/>
              </a:defRPr>
            </a:lvl6pPr>
            <a:lvl7pPr marL="2743200" marR="0" lvl="6" indent="0" algn="l" rtl="0">
              <a:lnSpc>
                <a:spcPct val="90000"/>
              </a:lnSpc>
              <a:spcBef>
                <a:spcPts val="200"/>
              </a:spcBef>
              <a:spcAft>
                <a:spcPts val="400"/>
              </a:spcAft>
              <a:buClr>
                <a:schemeClr val="accent1"/>
              </a:buClr>
              <a:buSzPct val="100000"/>
              <a:buFont typeface="Calibri"/>
              <a:buNone/>
              <a:defRPr sz="900" b="0" i="0" u="none" strike="noStrike" cap="none">
                <a:solidFill>
                  <a:srgbClr val="3F3F3F"/>
                </a:solidFill>
                <a:latin typeface="Century Gothic"/>
                <a:ea typeface="Century Gothic"/>
                <a:cs typeface="Century Gothic"/>
                <a:sym typeface="Century Gothic"/>
              </a:defRPr>
            </a:lvl7pPr>
            <a:lvl8pPr marL="3200400" marR="0" lvl="7" indent="0" algn="l" rtl="0">
              <a:lnSpc>
                <a:spcPct val="90000"/>
              </a:lnSpc>
              <a:spcBef>
                <a:spcPts val="200"/>
              </a:spcBef>
              <a:spcAft>
                <a:spcPts val="400"/>
              </a:spcAft>
              <a:buClr>
                <a:schemeClr val="accent1"/>
              </a:buClr>
              <a:buSzPct val="100000"/>
              <a:buFont typeface="Calibri"/>
              <a:buNone/>
              <a:defRPr sz="900" b="0" i="0" u="none" strike="noStrike" cap="none">
                <a:solidFill>
                  <a:srgbClr val="3F3F3F"/>
                </a:solidFill>
                <a:latin typeface="Century Gothic"/>
                <a:ea typeface="Century Gothic"/>
                <a:cs typeface="Century Gothic"/>
                <a:sym typeface="Century Gothic"/>
              </a:defRPr>
            </a:lvl8pPr>
            <a:lvl9pPr marL="3657600" marR="0" lvl="8" indent="0" algn="l" rtl="0">
              <a:lnSpc>
                <a:spcPct val="90000"/>
              </a:lnSpc>
              <a:spcBef>
                <a:spcPts val="200"/>
              </a:spcBef>
              <a:spcAft>
                <a:spcPts val="400"/>
              </a:spcAft>
              <a:buClr>
                <a:schemeClr val="accent1"/>
              </a:buClr>
              <a:buSzPct val="100000"/>
              <a:buFont typeface="Calibri"/>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84" name="Shape 84"/>
          <p:cNvSpPr txBox="1">
            <a:spLocks noGrp="1"/>
          </p:cNvSpPr>
          <p:nvPr>
            <p:ph type="dt" idx="10"/>
          </p:nvPr>
        </p:nvSpPr>
        <p:spPr>
          <a:xfrm>
            <a:off x="1097280" y="6459785"/>
            <a:ext cx="2472271" cy="365125"/>
          </a:xfrm>
          <a:prstGeom prst="rect">
            <a:avLst/>
          </a:prstGeom>
          <a:noFill/>
          <a:ln>
            <a:noFill/>
          </a:ln>
        </p:spPr>
        <p:txBody>
          <a:bodyPr wrap="square" lIns="91425" tIns="91425" rIns="91425" bIns="91425" anchor="ctr" anchorCtr="0"/>
          <a:lstStyle>
            <a:lvl1pPr marL="0" marR="0" lvl="0" indent="0" algn="l" rtl="0">
              <a:spcBef>
                <a:spcPts val="0"/>
              </a:spcBef>
              <a:buNone/>
              <a:defRPr sz="900">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5" name="Shape 85"/>
          <p:cNvSpPr txBox="1">
            <a:spLocks noGrp="1"/>
          </p:cNvSpPr>
          <p:nvPr>
            <p:ph type="ftr" idx="11"/>
          </p:nvPr>
        </p:nvSpPr>
        <p:spPr>
          <a:xfrm>
            <a:off x="3686185" y="6459785"/>
            <a:ext cx="4822804" cy="365125"/>
          </a:xfrm>
          <a:prstGeom prst="rect">
            <a:avLst/>
          </a:prstGeom>
          <a:noFill/>
          <a:ln>
            <a:noFill/>
          </a:ln>
        </p:spPr>
        <p:txBody>
          <a:bodyPr wrap="square" lIns="91425" tIns="91425" rIns="91425" bIns="91425" anchor="ctr" anchorCtr="0"/>
          <a:lstStyle>
            <a:lvl1pPr marL="0" marR="0" lvl="0" indent="0" algn="ctr" rtl="0">
              <a:spcBef>
                <a:spcPts val="0"/>
              </a:spcBef>
              <a:buNone/>
              <a:defRPr sz="900" cap="none">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6" name="Shape 86"/>
          <p:cNvSpPr txBox="1">
            <a:spLocks noGrp="1"/>
          </p:cNvSpPr>
          <p:nvPr>
            <p:ph type="sldNum" idx="12"/>
          </p:nvPr>
        </p:nvSpPr>
        <p:spPr>
          <a:xfrm>
            <a:off x="9900458" y="6459785"/>
            <a:ext cx="131202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50">
                <a:solidFill>
                  <a:srgbClr val="FFFFFF"/>
                </a:solidFill>
                <a:latin typeface="Century Gothic"/>
                <a:ea typeface="Century Gothic"/>
                <a:cs typeface="Century Gothic"/>
                <a:sym typeface="Century Gothic"/>
              </a:rPr>
              <a:t>‹#›</a:t>
            </a:fld>
            <a:endParaRPr lang="en-US" sz="1050">
              <a:solidFill>
                <a:srgbClr val="FFFFFF"/>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1" y="6400800"/>
            <a:ext cx="12192000" cy="457200"/>
          </a:xfrm>
          <a:prstGeom prst="rect">
            <a:avLst/>
          </a:prstGeom>
          <a:solidFill>
            <a:schemeClr val="accent2"/>
          </a:solidFill>
          <a:ln>
            <a:noFill/>
          </a:ln>
        </p:spPr>
        <p:txBody>
          <a:bodyPr wrap="square" lIns="91425" tIns="91425" rIns="91425" bIns="91425" anchor="ctr" anchorCtr="0">
            <a:noAutofit/>
          </a:bodyPr>
          <a:lstStyle/>
          <a:p>
            <a:pPr lvl="0">
              <a:spcBef>
                <a:spcPts val="0"/>
              </a:spcBef>
              <a:buNone/>
            </a:pPr>
            <a:endParaRPr/>
          </a:p>
        </p:txBody>
      </p:sp>
      <p:sp>
        <p:nvSpPr>
          <p:cNvPr id="11" name="Shape 11"/>
          <p:cNvSpPr/>
          <p:nvPr/>
        </p:nvSpPr>
        <p:spPr>
          <a:xfrm>
            <a:off x="0" y="6334316"/>
            <a:ext cx="12192000" cy="65998"/>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2" name="Shape 12"/>
          <p:cNvSpPr txBox="1">
            <a:spLocks noGrp="1"/>
          </p:cNvSpPr>
          <p:nvPr>
            <p:ph type="title"/>
          </p:nvPr>
        </p:nvSpPr>
        <p:spPr>
          <a:xfrm>
            <a:off x="1097280" y="286603"/>
            <a:ext cx="10058400" cy="1450757"/>
          </a:xfrm>
          <a:prstGeom prst="rect">
            <a:avLst/>
          </a:prstGeom>
          <a:noFill/>
          <a:ln>
            <a:noFill/>
          </a:ln>
        </p:spPr>
        <p:txBody>
          <a:bodyPr wrap="square" lIns="91425" tIns="91425" rIns="91425" bIns="91425" anchor="b" anchorCtr="0"/>
          <a:lstStyle>
            <a:lvl1pPr marL="0" marR="0" lvl="0" indent="0" algn="l" rtl="0">
              <a:lnSpc>
                <a:spcPct val="85000"/>
              </a:lnSpc>
              <a:spcBef>
                <a:spcPts val="0"/>
              </a:spcBef>
              <a:buClr>
                <a:srgbClr val="3F3F3F"/>
              </a:buClr>
              <a:buSzPct val="100000"/>
              <a:buFont typeface="Century Gothic"/>
              <a:buNone/>
              <a:defRPr sz="4800" b="0" i="0" u="none" strike="noStrike" cap="none">
                <a:solidFill>
                  <a:srgbClr val="3F3F3F"/>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body" idx="1"/>
          </p:nvPr>
        </p:nvSpPr>
        <p:spPr>
          <a:xfrm>
            <a:off x="1097280" y="1845734"/>
            <a:ext cx="10058400" cy="4023360"/>
          </a:xfrm>
          <a:prstGeom prst="rect">
            <a:avLst/>
          </a:prstGeom>
          <a:noFill/>
          <a:ln>
            <a:noFill/>
          </a:ln>
        </p:spPr>
        <p:txBody>
          <a:bodyPr wrap="square" lIns="91425" tIns="91425" rIns="91425" bIns="91425" anchor="t" anchorCtr="0"/>
          <a:lstStyle>
            <a:lvl1pPr marL="91440" marR="0" lvl="0" indent="35560" algn="l" rtl="0">
              <a:lnSpc>
                <a:spcPct val="90000"/>
              </a:lnSpc>
              <a:spcBef>
                <a:spcPts val="1200"/>
              </a:spcBef>
              <a:spcAft>
                <a:spcPts val="200"/>
              </a:spcAft>
              <a:buClr>
                <a:schemeClr val="accent1"/>
              </a:buClr>
              <a:buSzPct val="100000"/>
              <a:buFont typeface="Calibri"/>
              <a:buChar char=" "/>
              <a:defRPr sz="2000" b="0" i="0" u="none" strike="noStrike" cap="none">
                <a:solidFill>
                  <a:srgbClr val="3F3F3F"/>
                </a:solidFill>
                <a:latin typeface="Century Gothic"/>
                <a:ea typeface="Century Gothic"/>
                <a:cs typeface="Century Gothic"/>
                <a:sym typeface="Century Gothic"/>
              </a:defRPr>
            </a:lvl1pPr>
            <a:lvl2pPr marL="384048" marR="0" lvl="1" indent="-79248" algn="l" rtl="0">
              <a:lnSpc>
                <a:spcPct val="90000"/>
              </a:lnSpc>
              <a:spcBef>
                <a:spcPts val="200"/>
              </a:spcBef>
              <a:spcAft>
                <a:spcPts val="400"/>
              </a:spcAft>
              <a:buClr>
                <a:schemeClr val="accent1"/>
              </a:buClr>
              <a:buSzPct val="100000"/>
              <a:buFont typeface="Calibri"/>
              <a:buChar char="◦"/>
              <a:defRPr sz="1800" b="0" i="0" u="none" strike="noStrike" cap="none">
                <a:solidFill>
                  <a:srgbClr val="3F3F3F"/>
                </a:solidFill>
                <a:latin typeface="Century Gothic"/>
                <a:ea typeface="Century Gothic"/>
                <a:cs typeface="Century Gothic"/>
                <a:sym typeface="Century Gothic"/>
              </a:defRPr>
            </a:lvl2pPr>
            <a:lvl3pPr marL="566928" marR="0" lvl="2" indent="-97027"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3pPr>
            <a:lvl4pPr marL="749808" marR="0" lvl="3" indent="-10210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4pPr>
            <a:lvl5pPr marL="932688" marR="0" lvl="4" indent="-94488"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5pPr>
            <a:lvl6pPr marL="1100000" marR="0" lvl="5" indent="-1475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6pPr>
            <a:lvl7pPr marL="1300000" marR="0" lvl="6" indent="-1443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7pPr>
            <a:lvl8pPr marL="1500000" marR="0" lvl="7" indent="-141100"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8pPr>
            <a:lvl9pPr marL="1699999" marR="0" lvl="8" indent="-150599" algn="l" rtl="0">
              <a:lnSpc>
                <a:spcPct val="90000"/>
              </a:lnSpc>
              <a:spcBef>
                <a:spcPts val="200"/>
              </a:spcBef>
              <a:spcAft>
                <a:spcPts val="400"/>
              </a:spcAft>
              <a:buClr>
                <a:schemeClr val="accent1"/>
              </a:buClr>
              <a:buSzPct val="100000"/>
              <a:buFont typeface="Calibri"/>
              <a:buChar char="◦"/>
              <a:defRPr sz="1400" b="0" i="0" u="none" strike="noStrike" cap="none">
                <a:solidFill>
                  <a:srgbClr val="3F3F3F"/>
                </a:solidFill>
                <a:latin typeface="Century Gothic"/>
                <a:ea typeface="Century Gothic"/>
                <a:cs typeface="Century Gothic"/>
                <a:sym typeface="Century Gothic"/>
              </a:defRPr>
            </a:lvl9pPr>
          </a:lstStyle>
          <a:p>
            <a:endParaRPr/>
          </a:p>
        </p:txBody>
      </p:sp>
      <p:sp>
        <p:nvSpPr>
          <p:cNvPr id="14" name="Shape 14"/>
          <p:cNvSpPr txBox="1">
            <a:spLocks noGrp="1"/>
          </p:cNvSpPr>
          <p:nvPr>
            <p:ph type="dt" idx="10"/>
          </p:nvPr>
        </p:nvSpPr>
        <p:spPr>
          <a:xfrm>
            <a:off x="1097280" y="6459785"/>
            <a:ext cx="2472271" cy="365125"/>
          </a:xfrm>
          <a:prstGeom prst="rect">
            <a:avLst/>
          </a:prstGeom>
          <a:noFill/>
          <a:ln>
            <a:noFill/>
          </a:ln>
        </p:spPr>
        <p:txBody>
          <a:bodyPr wrap="square" lIns="91425" tIns="91425" rIns="91425" bIns="91425" anchor="ctr" anchorCtr="0"/>
          <a:lstStyle>
            <a:lvl1pPr marL="0" marR="0" lvl="0" indent="0" algn="l" rtl="0">
              <a:spcBef>
                <a:spcPts val="0"/>
              </a:spcBef>
              <a:buNone/>
              <a:defRPr sz="900" b="0" i="0" u="none" strike="noStrike" cap="none">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 name="Shape 15"/>
          <p:cNvSpPr txBox="1">
            <a:spLocks noGrp="1"/>
          </p:cNvSpPr>
          <p:nvPr>
            <p:ph type="ftr" idx="11"/>
          </p:nvPr>
        </p:nvSpPr>
        <p:spPr>
          <a:xfrm>
            <a:off x="3686185" y="6459785"/>
            <a:ext cx="4822804" cy="365125"/>
          </a:xfrm>
          <a:prstGeom prst="rect">
            <a:avLst/>
          </a:prstGeom>
          <a:noFill/>
          <a:ln>
            <a:noFill/>
          </a:ln>
        </p:spPr>
        <p:txBody>
          <a:bodyPr wrap="square" lIns="91425" tIns="91425" rIns="91425" bIns="91425" anchor="ctr" anchorCtr="0"/>
          <a:lstStyle>
            <a:lvl1pPr marL="0" marR="0" lvl="0" indent="0" algn="ctr" rtl="0">
              <a:spcBef>
                <a:spcPts val="0"/>
              </a:spcBef>
              <a:buNone/>
              <a:defRPr sz="900" b="0" i="0" u="none" strike="noStrike" cap="none">
                <a:solidFill>
                  <a:srgbClr val="FFFFFF"/>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6" name="Shape 16"/>
          <p:cNvSpPr txBox="1">
            <a:spLocks noGrp="1"/>
          </p:cNvSpPr>
          <p:nvPr>
            <p:ph type="sldNum" idx="12"/>
          </p:nvPr>
        </p:nvSpPr>
        <p:spPr>
          <a:xfrm>
            <a:off x="9900458" y="6459785"/>
            <a:ext cx="131202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rgbClr val="FFFFFF"/>
                </a:solidFill>
                <a:latin typeface="Century Gothic"/>
                <a:ea typeface="Century Gothic"/>
                <a:cs typeface="Century Gothic"/>
                <a:sym typeface="Century Gothic"/>
              </a:rPr>
              <a:t>‹#›</a:t>
            </a:fld>
            <a:endParaRPr lang="en-US" sz="1050" b="0" i="0" u="none" strike="noStrike" cap="none">
              <a:solidFill>
                <a:srgbClr val="FFFFFF"/>
              </a:solidFill>
              <a:latin typeface="Century Gothic"/>
              <a:ea typeface="Century Gothic"/>
              <a:cs typeface="Century Gothic"/>
              <a:sym typeface="Century Gothic"/>
            </a:endParaRPr>
          </a:p>
        </p:txBody>
      </p:sp>
      <p:cxnSp>
        <p:nvCxnSpPr>
          <p:cNvPr id="17" name="Shape 17"/>
          <p:cNvCxnSpPr/>
          <p:nvPr/>
        </p:nvCxnSpPr>
        <p:spPr>
          <a:xfrm>
            <a:off x="1193532" y="1737845"/>
            <a:ext cx="9966960" cy="0"/>
          </a:xfrm>
          <a:prstGeom prst="straightConnector1">
            <a:avLst/>
          </a:prstGeom>
          <a:noFill/>
          <a:ln w="9525" cap="flat" cmpd="sng">
            <a:solidFill>
              <a:srgbClr val="7F7F7F"/>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ata.detroitmi.gov/"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ctrTitle"/>
          </p:nvPr>
        </p:nvSpPr>
        <p:spPr>
          <a:xfrm>
            <a:off x="1097280" y="758952"/>
            <a:ext cx="10058400" cy="3566160"/>
          </a:xfrm>
          <a:prstGeom prst="rect">
            <a:avLst/>
          </a:prstGeom>
          <a:noFill/>
          <a:ln>
            <a:noFill/>
          </a:ln>
        </p:spPr>
        <p:txBody>
          <a:bodyPr wrap="square" lIns="91425" tIns="45700" rIns="91425" bIns="45700" anchor="b" anchorCtr="0">
            <a:noAutofit/>
          </a:bodyPr>
          <a:lstStyle/>
          <a:p>
            <a:pPr marL="0" marR="0" lvl="0" indent="-342900" algn="l" rtl="0">
              <a:lnSpc>
                <a:spcPct val="85000"/>
              </a:lnSpc>
              <a:spcBef>
                <a:spcPts val="0"/>
              </a:spcBef>
              <a:buClr>
                <a:srgbClr val="262626"/>
              </a:buClr>
              <a:buSzPct val="100000"/>
              <a:buFont typeface="Century Gothic"/>
              <a:buNone/>
            </a:pPr>
            <a:r>
              <a:rPr lang="en-US" sz="5400" b="0" i="1" u="none" strike="noStrike" cap="none">
                <a:solidFill>
                  <a:srgbClr val="262626"/>
                </a:solidFill>
                <a:latin typeface="Century Gothic"/>
                <a:ea typeface="Century Gothic"/>
                <a:cs typeface="Century Gothic"/>
                <a:sym typeface="Century Gothic"/>
              </a:rPr>
              <a:t>Data Science Certificate</a:t>
            </a:r>
            <a:br>
              <a:rPr lang="en-US" sz="5400" b="0" i="1" u="none" strike="noStrike" cap="none">
                <a:solidFill>
                  <a:srgbClr val="262626"/>
                </a:solidFill>
                <a:latin typeface="Century Gothic"/>
                <a:ea typeface="Century Gothic"/>
                <a:cs typeface="Century Gothic"/>
                <a:sym typeface="Century Gothic"/>
              </a:rPr>
            </a:br>
            <a:r>
              <a:rPr lang="en-US" sz="5400" b="0" i="1" u="none" strike="noStrike" cap="none">
                <a:solidFill>
                  <a:srgbClr val="262626"/>
                </a:solidFill>
                <a:latin typeface="Century Gothic"/>
                <a:ea typeface="Century Gothic"/>
                <a:cs typeface="Century Gothic"/>
                <a:sym typeface="Century Gothic"/>
              </a:rPr>
              <a:t>UW450 Capstone Project</a:t>
            </a:r>
          </a:p>
        </p:txBody>
      </p:sp>
      <p:sp>
        <p:nvSpPr>
          <p:cNvPr id="108" name="Shape 108"/>
          <p:cNvSpPr txBox="1">
            <a:spLocks noGrp="1"/>
          </p:cNvSpPr>
          <p:nvPr>
            <p:ph type="subTitle" idx="1"/>
          </p:nvPr>
        </p:nvSpPr>
        <p:spPr>
          <a:xfrm>
            <a:off x="1100051" y="4455620"/>
            <a:ext cx="10058400" cy="1143000"/>
          </a:xfrm>
          <a:prstGeom prst="rect">
            <a:avLst/>
          </a:prstGeom>
          <a:noFill/>
          <a:ln>
            <a:noFill/>
          </a:ln>
        </p:spPr>
        <p:txBody>
          <a:bodyPr wrap="square" lIns="91425" tIns="45700" rIns="91425" bIns="45700" anchor="t" anchorCtr="0">
            <a:noAutofit/>
          </a:bodyPr>
          <a:lstStyle/>
          <a:p>
            <a:pPr marL="0" marR="0" lvl="0" indent="-120650" algn="l" rtl="0">
              <a:lnSpc>
                <a:spcPct val="70000"/>
              </a:lnSpc>
              <a:spcBef>
                <a:spcPts val="0"/>
              </a:spcBef>
              <a:spcAft>
                <a:spcPts val="0"/>
              </a:spcAft>
              <a:buClr>
                <a:schemeClr val="accent1"/>
              </a:buClr>
              <a:buSzPct val="100000"/>
              <a:buFont typeface="Calibri"/>
              <a:buNone/>
            </a:pPr>
            <a:r>
              <a:rPr lang="en-US" sz="1900" b="1" i="0" u="none" strike="noStrike" cap="none">
                <a:solidFill>
                  <a:schemeClr val="dk2"/>
                </a:solidFill>
                <a:latin typeface="Century Gothic"/>
                <a:ea typeface="Century Gothic"/>
                <a:cs typeface="Century Gothic"/>
                <a:sym typeface="Century Gothic"/>
              </a:rPr>
              <a:t>DETROIT BLIGHT ANALYSIS </a:t>
            </a:r>
          </a:p>
          <a:p>
            <a:pPr marL="0" marR="0" lvl="0" indent="-57150" algn="l" rtl="0">
              <a:lnSpc>
                <a:spcPct val="70000"/>
              </a:lnSpc>
              <a:spcBef>
                <a:spcPts val="1400"/>
              </a:spcBef>
              <a:spcAft>
                <a:spcPts val="0"/>
              </a:spcAft>
              <a:buClr>
                <a:schemeClr val="accent1"/>
              </a:buClr>
              <a:buSzPct val="100000"/>
              <a:buFont typeface="Calibri"/>
              <a:buNone/>
            </a:pPr>
            <a:endParaRPr sz="900" b="1" i="0" u="none" strike="noStrike" cap="none">
              <a:solidFill>
                <a:schemeClr val="dk2"/>
              </a:solidFill>
              <a:latin typeface="Century Gothic"/>
              <a:ea typeface="Century Gothic"/>
              <a:cs typeface="Century Gothic"/>
              <a:sym typeface="Century Gothic"/>
            </a:endParaRPr>
          </a:p>
          <a:p>
            <a:pPr marL="0" marR="0" lvl="0" indent="-57150" algn="l" rtl="0">
              <a:lnSpc>
                <a:spcPct val="70000"/>
              </a:lnSpc>
              <a:spcBef>
                <a:spcPts val="1400"/>
              </a:spcBef>
              <a:spcAft>
                <a:spcPts val="0"/>
              </a:spcAft>
              <a:buClr>
                <a:schemeClr val="accent1"/>
              </a:buClr>
              <a:buSzPct val="100000"/>
              <a:buFont typeface="Calibri"/>
              <a:buNone/>
            </a:pPr>
            <a:endParaRPr sz="900" b="1" i="0" u="none" strike="noStrike" cap="none">
              <a:solidFill>
                <a:schemeClr val="dk2"/>
              </a:solidFill>
              <a:latin typeface="Century Gothic"/>
              <a:ea typeface="Century Gothic"/>
              <a:cs typeface="Century Gothic"/>
              <a:sym typeface="Century Gothic"/>
            </a:endParaRPr>
          </a:p>
          <a:p>
            <a:pPr marL="0" marR="0" lvl="0" indent="-57150" algn="r" rtl="0">
              <a:lnSpc>
                <a:spcPct val="70000"/>
              </a:lnSpc>
              <a:spcBef>
                <a:spcPts val="1400"/>
              </a:spcBef>
              <a:spcAft>
                <a:spcPts val="0"/>
              </a:spcAft>
              <a:buClr>
                <a:schemeClr val="accent1"/>
              </a:buClr>
              <a:buSzPct val="100000"/>
              <a:buFont typeface="Calibri"/>
              <a:buNone/>
            </a:pPr>
            <a:r>
              <a:rPr lang="en-US" sz="900" b="1" i="0" u="none" strike="noStrike" cap="none">
                <a:solidFill>
                  <a:schemeClr val="dk2"/>
                </a:solidFill>
                <a:latin typeface="Century Gothic"/>
                <a:ea typeface="Century Gothic"/>
                <a:cs typeface="Century Gothic"/>
                <a:sym typeface="Century Gothic"/>
              </a:rPr>
              <a:t>  P</a:t>
            </a:r>
            <a:r>
              <a:rPr lang="en-US" sz="900" b="1"/>
              <a:t>RANAV “PETER”</a:t>
            </a:r>
            <a:r>
              <a:rPr lang="en-US" sz="900" b="1" i="0" u="none" strike="noStrike" cap="none">
                <a:solidFill>
                  <a:schemeClr val="dk2"/>
                </a:solidFill>
                <a:latin typeface="Century Gothic"/>
                <a:ea typeface="Century Gothic"/>
                <a:cs typeface="Century Gothic"/>
                <a:sym typeface="Century Gothic"/>
              </a:rPr>
              <a:t> SHAH</a:t>
            </a:r>
          </a:p>
          <a:p>
            <a:pPr marL="0" marR="0" lvl="0" indent="-57150" algn="r" rtl="0">
              <a:lnSpc>
                <a:spcPct val="70000"/>
              </a:lnSpc>
              <a:spcBef>
                <a:spcPts val="1400"/>
              </a:spcBef>
              <a:spcAft>
                <a:spcPts val="0"/>
              </a:spcAft>
              <a:buClr>
                <a:schemeClr val="accent1"/>
              </a:buClr>
              <a:buSzPct val="100000"/>
              <a:buFont typeface="Calibri"/>
              <a:buNone/>
            </a:pPr>
            <a:r>
              <a:rPr lang="en-US" sz="900" b="1" i="0" u="none" strike="noStrike" cap="none">
                <a:solidFill>
                  <a:schemeClr val="dk2"/>
                </a:solidFill>
                <a:latin typeface="Century Gothic"/>
                <a:ea typeface="Century Gothic"/>
                <a:cs typeface="Century Gothic"/>
                <a:sym typeface="Century Gothic"/>
              </a:rPr>
              <a:t>RANJIT KUMAR KONJETI</a:t>
            </a:r>
          </a:p>
          <a:p>
            <a:pPr marL="0" marR="0" lvl="0" indent="-57150" algn="l" rtl="0">
              <a:lnSpc>
                <a:spcPct val="70000"/>
              </a:lnSpc>
              <a:spcBef>
                <a:spcPts val="1400"/>
              </a:spcBef>
              <a:spcAft>
                <a:spcPts val="0"/>
              </a:spcAft>
              <a:buClr>
                <a:schemeClr val="accent1"/>
              </a:buClr>
              <a:buSzPct val="100000"/>
              <a:buFont typeface="Calibri"/>
              <a:buNone/>
            </a:pPr>
            <a:endParaRPr sz="900" b="0" i="0" u="none" strike="noStrike" cap="none">
              <a:solidFill>
                <a:schemeClr val="dk2"/>
              </a:solidFill>
              <a:latin typeface="Century Gothic"/>
              <a:ea typeface="Century Gothic"/>
              <a:cs typeface="Century Gothic"/>
              <a:sym typeface="Century Gothic"/>
            </a:endParaRPr>
          </a:p>
        </p:txBody>
      </p:sp>
      <p:sp>
        <p:nvSpPr>
          <p:cNvPr id="109" name="Shape 109"/>
          <p:cNvSpPr txBox="1">
            <a:spLocks noGrp="1"/>
          </p:cNvSpPr>
          <p:nvPr>
            <p:ph type="ftr" idx="11"/>
          </p:nvPr>
        </p:nvSpPr>
        <p:spPr>
          <a:xfrm>
            <a:off x="3686185" y="6459785"/>
            <a:ext cx="4822804" cy="365125"/>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n-US" sz="900" b="0" i="0" u="none" strike="noStrike" cap="none">
                <a:solidFill>
                  <a:srgbClr val="FFFFFF"/>
                </a:solidFill>
                <a:latin typeface="Century Gothic"/>
                <a:ea typeface="Century Gothic"/>
                <a:cs typeface="Century Gothic"/>
                <a:sym typeface="Century Gothic"/>
              </a:rPr>
              <a:t>DETROIT BLIGHT ANALYSIS</a:t>
            </a:r>
          </a:p>
        </p:txBody>
      </p:sp>
      <p:sp>
        <p:nvSpPr>
          <p:cNvPr id="110" name="Shape 110"/>
          <p:cNvSpPr txBox="1">
            <a:spLocks noGrp="1"/>
          </p:cNvSpPr>
          <p:nvPr>
            <p:ph type="sldNum" idx="12"/>
          </p:nvPr>
        </p:nvSpPr>
        <p:spPr>
          <a:xfrm>
            <a:off x="9900458" y="6459785"/>
            <a:ext cx="131202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50" b="0" i="0" u="none" strike="noStrike" cap="none">
                <a:solidFill>
                  <a:srgbClr val="FFFFFF"/>
                </a:solidFill>
                <a:latin typeface="Century Gothic"/>
                <a:ea typeface="Century Gothic"/>
                <a:cs typeface="Century Gothic"/>
                <a:sym typeface="Century Gothic"/>
              </a:rPr>
              <a:t>1</a:t>
            </a:fld>
            <a:endParaRPr lang="en-US" sz="1050" b="0" i="0" u="none" strike="noStrike" cap="none">
              <a:solidFill>
                <a:srgbClr val="FFFFFF"/>
              </a:solidFill>
              <a:latin typeface="Century Gothic"/>
              <a:ea typeface="Century Gothic"/>
              <a:cs typeface="Century Gothic"/>
              <a:sym typeface="Century Gothic"/>
            </a:endParaRPr>
          </a:p>
        </p:txBody>
      </p:sp>
      <p:pic>
        <p:nvPicPr>
          <p:cNvPr id="111" name="Shape 111"/>
          <p:cNvPicPr preferRelativeResize="0"/>
          <p:nvPr/>
        </p:nvPicPr>
        <p:blipFill rotWithShape="1">
          <a:blip r:embed="rId3">
            <a:alphaModFix/>
          </a:blip>
          <a:srcRect/>
          <a:stretch/>
        </p:blipFill>
        <p:spPr>
          <a:xfrm>
            <a:off x="10105053" y="23813"/>
            <a:ext cx="2006082" cy="162508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p:nvPr/>
        </p:nvSpPr>
        <p:spPr>
          <a:xfrm>
            <a:off x="696685" y="474345"/>
            <a:ext cx="11051970" cy="582485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b="1" i="0" u="none" strike="noStrike" cap="none" dirty="0">
                <a:solidFill>
                  <a:schemeClr val="dk1"/>
                </a:solidFill>
                <a:latin typeface="Century Gothic"/>
                <a:ea typeface="Century Gothic"/>
                <a:cs typeface="Century Gothic"/>
                <a:sym typeface="Century Gothic"/>
              </a:rPr>
              <a:t>Introduction</a:t>
            </a:r>
          </a:p>
          <a:p>
            <a:pPr marL="0" marR="0" lvl="0" indent="0" algn="l" rtl="0">
              <a:spcBef>
                <a:spcPts val="0"/>
              </a:spcBef>
              <a:buSzPct val="25000"/>
              <a:buNone/>
            </a:pPr>
            <a:r>
              <a:rPr lang="en-US" sz="1800" dirty="0">
                <a:solidFill>
                  <a:schemeClr val="dk1"/>
                </a:solidFill>
                <a:latin typeface="Century Gothic"/>
                <a:ea typeface="Century Gothic"/>
                <a:cs typeface="Century Gothic"/>
                <a:sym typeface="Century Gothic"/>
              </a:rPr>
              <a:t>The objective of this project is to predict “blighted buildings” based on criminal incidents, permit violations, and complaints. A blighted building is a property that has been abandoned, deteriorated, and/or unsafe to the public. Many buildings of this state leads to urban decay - where an otherwise functioning area becomes non-functional or dysfunctional.  </a:t>
            </a:r>
          </a:p>
          <a:p>
            <a:pPr marL="0" marR="0" lvl="0" indent="0" algn="l" rtl="0">
              <a:spcBef>
                <a:spcPts val="0"/>
              </a:spcBef>
              <a:buNone/>
            </a:pPr>
            <a:endParaRPr sz="1800" dirty="0">
              <a:solidFill>
                <a:schemeClr val="dk1"/>
              </a:solidFill>
              <a:latin typeface="Century Gothic"/>
              <a:ea typeface="Century Gothic"/>
              <a:cs typeface="Century Gothic"/>
              <a:sym typeface="Century Gothic"/>
            </a:endParaRPr>
          </a:p>
          <a:p>
            <a:pPr marL="0" marR="0" lvl="0" indent="0" algn="l" rtl="0">
              <a:spcBef>
                <a:spcPts val="0"/>
              </a:spcBef>
              <a:buSzPct val="25000"/>
              <a:buNone/>
            </a:pPr>
            <a:r>
              <a:rPr lang="en-US" sz="1800" b="1" dirty="0">
                <a:solidFill>
                  <a:schemeClr val="dk1"/>
                </a:solidFill>
                <a:latin typeface="Century Gothic"/>
                <a:ea typeface="Century Gothic"/>
                <a:cs typeface="Century Gothic"/>
                <a:sym typeface="Century Gothic"/>
              </a:rPr>
              <a:t>Business Impact</a:t>
            </a:r>
          </a:p>
          <a:p>
            <a:pPr marL="0" marR="0" lvl="0" indent="0" algn="l" rtl="0">
              <a:spcBef>
                <a:spcPts val="0"/>
              </a:spcBef>
              <a:buSzPct val="25000"/>
              <a:buNone/>
            </a:pPr>
            <a:r>
              <a:rPr lang="en-US" sz="1800" dirty="0">
                <a:solidFill>
                  <a:schemeClr val="dk1"/>
                </a:solidFill>
                <a:latin typeface="Century Gothic"/>
                <a:ea typeface="Century Gothic"/>
                <a:cs typeface="Century Gothic"/>
                <a:sym typeface="Century Gothic"/>
              </a:rPr>
              <a:t>Blighted buildings have been a well documented issue in the Detroit area. If blighted buildings could be predicted before they happen and spreads broadly, government officials could step into provide funding or solutions to prevent or slow down the decay. </a:t>
            </a:r>
          </a:p>
          <a:p>
            <a:pPr marL="0" marR="0" lvl="0" indent="0" algn="l" rtl="0">
              <a:spcBef>
                <a:spcPts val="0"/>
              </a:spcBef>
              <a:buNone/>
            </a:pPr>
            <a:endParaRPr sz="1800" dirty="0">
              <a:solidFill>
                <a:schemeClr val="dk1"/>
              </a:solidFill>
              <a:latin typeface="Century Gothic"/>
              <a:ea typeface="Century Gothic"/>
              <a:cs typeface="Century Gothic"/>
              <a:sym typeface="Century Gothic"/>
            </a:endParaRPr>
          </a:p>
          <a:p>
            <a:pPr marL="0" marR="0" lvl="0" indent="0" algn="l" rtl="0">
              <a:spcBef>
                <a:spcPts val="0"/>
              </a:spcBef>
              <a:buSzPct val="25000"/>
              <a:buNone/>
            </a:pPr>
            <a:r>
              <a:rPr lang="en-US" sz="1800" b="1" dirty="0">
                <a:solidFill>
                  <a:schemeClr val="dk1"/>
                </a:solidFill>
                <a:latin typeface="Century Gothic"/>
                <a:ea typeface="Century Gothic"/>
                <a:cs typeface="Century Gothic"/>
                <a:sym typeface="Century Gothic"/>
              </a:rPr>
              <a:t>Data</a:t>
            </a:r>
          </a:p>
          <a:p>
            <a:pPr marL="0" marR="0" lvl="0" indent="0" algn="l" rtl="0">
              <a:spcBef>
                <a:spcPts val="0"/>
              </a:spcBef>
              <a:buSzPct val="25000"/>
              <a:buNone/>
            </a:pPr>
            <a:r>
              <a:rPr lang="en-US" sz="1800" dirty="0">
                <a:solidFill>
                  <a:schemeClr val="dk1"/>
                </a:solidFill>
                <a:latin typeface="Century Gothic"/>
                <a:ea typeface="Century Gothic"/>
                <a:cs typeface="Century Gothic"/>
                <a:sym typeface="Century Gothic"/>
              </a:rPr>
              <a:t>Detroit Open Data </a:t>
            </a:r>
            <a:r>
              <a:rPr lang="en-US" sz="1800" u="sng" dirty="0">
                <a:solidFill>
                  <a:schemeClr val="hlink"/>
                </a:solidFill>
                <a:latin typeface="Century Gothic"/>
                <a:ea typeface="Century Gothic"/>
                <a:cs typeface="Century Gothic"/>
                <a:sym typeface="Century Gothic"/>
                <a:hlinkClick r:id="rId3"/>
              </a:rPr>
              <a:t>https://data.detroitmi.gov/</a:t>
            </a:r>
            <a:r>
              <a:rPr lang="en-US" sz="1800" dirty="0">
                <a:solidFill>
                  <a:schemeClr val="dk1"/>
                </a:solidFill>
                <a:latin typeface="Century Gothic"/>
                <a:ea typeface="Century Gothic"/>
                <a:cs typeface="Century Gothic"/>
                <a:sym typeface="Century Gothic"/>
              </a:rPr>
              <a:t>. Among the data available the data sets used were:</a:t>
            </a:r>
          </a:p>
          <a:p>
            <a:pPr marL="0" marR="0" lvl="0" indent="0" algn="l" rtl="0">
              <a:spcBef>
                <a:spcPts val="0"/>
              </a:spcBef>
              <a:buClr>
                <a:schemeClr val="dk1"/>
              </a:buClr>
              <a:buSzPct val="100000"/>
              <a:buFont typeface="Arial"/>
              <a:buChar char="•"/>
            </a:pPr>
            <a:r>
              <a:rPr lang="en-US" sz="1800" dirty="0">
                <a:solidFill>
                  <a:schemeClr val="dk1"/>
                </a:solidFill>
                <a:latin typeface="Century Gothic"/>
                <a:ea typeface="Century Gothic"/>
                <a:cs typeface="Century Gothic"/>
                <a:sym typeface="Century Gothic"/>
              </a:rPr>
              <a:t>Detroit-blight-violations.csv : Each record is a blight violation incident.</a:t>
            </a:r>
          </a:p>
          <a:p>
            <a:pPr marL="0" marR="0" lvl="0" indent="0" algn="l" rtl="0">
              <a:spcBef>
                <a:spcPts val="0"/>
              </a:spcBef>
              <a:buClr>
                <a:schemeClr val="dk1"/>
              </a:buClr>
              <a:buSzPct val="100000"/>
              <a:buFont typeface="Arial"/>
              <a:buChar char="•"/>
            </a:pPr>
            <a:r>
              <a:rPr lang="en-US" sz="1800" dirty="0">
                <a:solidFill>
                  <a:schemeClr val="dk1"/>
                </a:solidFill>
                <a:latin typeface="Century Gothic"/>
                <a:ea typeface="Century Gothic"/>
                <a:cs typeface="Century Gothic"/>
                <a:sym typeface="Century Gothic"/>
              </a:rPr>
              <a:t>detroit-demolition-</a:t>
            </a:r>
            <a:r>
              <a:rPr lang="en-US" sz="1800" dirty="0" err="1">
                <a:solidFill>
                  <a:schemeClr val="dk1"/>
                </a:solidFill>
                <a:latin typeface="Century Gothic"/>
                <a:ea typeface="Century Gothic"/>
                <a:cs typeface="Century Gothic"/>
                <a:sym typeface="Century Gothic"/>
              </a:rPr>
              <a:t>permits.tsv</a:t>
            </a:r>
            <a:r>
              <a:rPr lang="en-US" sz="1800" dirty="0">
                <a:solidFill>
                  <a:schemeClr val="dk1"/>
                </a:solidFill>
                <a:latin typeface="Century Gothic"/>
                <a:ea typeface="Century Gothic"/>
                <a:cs typeface="Century Gothic"/>
                <a:sym typeface="Century Gothic"/>
              </a:rPr>
              <a:t>: Each record represents a permit for a demolition.</a:t>
            </a:r>
          </a:p>
          <a:p>
            <a:pPr marL="0" marR="0" lvl="0" indent="0" algn="l" rtl="0">
              <a:spcBef>
                <a:spcPts val="0"/>
              </a:spcBef>
              <a:buClr>
                <a:schemeClr val="dk1"/>
              </a:buClr>
              <a:buSzPct val="100000"/>
              <a:buFont typeface="Arial"/>
              <a:buChar char="•"/>
            </a:pPr>
            <a:r>
              <a:rPr lang="en-US" sz="1800" dirty="0">
                <a:solidFill>
                  <a:schemeClr val="dk1"/>
                </a:solidFill>
                <a:latin typeface="Century Gothic"/>
                <a:ea typeface="Century Gothic"/>
                <a:cs typeface="Century Gothic"/>
                <a:sym typeface="Century Gothic"/>
              </a:rPr>
              <a:t>detroit-311.csv: Each record represents a 311 call, typically a complaint</a:t>
            </a:r>
          </a:p>
          <a:p>
            <a:pPr marL="0" marR="0" lvl="0" indent="0" algn="l" rtl="0">
              <a:spcBef>
                <a:spcPts val="0"/>
              </a:spcBef>
              <a:buClr>
                <a:schemeClr val="dk1"/>
              </a:buClr>
              <a:buSzPct val="100000"/>
              <a:buFont typeface="Arial"/>
              <a:buChar char="•"/>
            </a:pPr>
            <a:r>
              <a:rPr lang="en-US" sz="1800" dirty="0">
                <a:solidFill>
                  <a:schemeClr val="dk1"/>
                </a:solidFill>
                <a:latin typeface="Century Gothic"/>
                <a:ea typeface="Century Gothic"/>
                <a:cs typeface="Century Gothic"/>
                <a:sym typeface="Century Gothic"/>
              </a:rPr>
              <a:t>detroit-crime.csv: Each record represents a criminal incident.</a:t>
            </a:r>
          </a:p>
          <a:p>
            <a:pPr marL="0" marR="0" lvl="0" indent="0" algn="l" rtl="0">
              <a:spcBef>
                <a:spcPts val="0"/>
              </a:spcBef>
              <a:buSzPct val="25000"/>
              <a:buNone/>
            </a:pPr>
            <a:r>
              <a:rPr lang="en-US" sz="1800" dirty="0">
                <a:solidFill>
                  <a:schemeClr val="dk1"/>
                </a:solidFill>
                <a:latin typeface="Century Gothic"/>
                <a:ea typeface="Century Gothic"/>
                <a:cs typeface="Century Gothic"/>
                <a:sym typeface="Century Gothic"/>
              </a:rPr>
              <a:t>Those files are composed of incidents and those incidents have an location available in form of latitude/longitude</a:t>
            </a:r>
          </a:p>
        </p:txBody>
      </p:sp>
      <p:sp>
        <p:nvSpPr>
          <p:cNvPr id="119" name="Shape 119"/>
          <p:cNvSpPr txBox="1">
            <a:spLocks noGrp="1"/>
          </p:cNvSpPr>
          <p:nvPr>
            <p:ph type="ftr" idx="11"/>
          </p:nvPr>
        </p:nvSpPr>
        <p:spPr>
          <a:xfrm>
            <a:off x="3686185" y="6459785"/>
            <a:ext cx="4822804" cy="365125"/>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n-US" sz="900" cap="none">
                <a:solidFill>
                  <a:srgbClr val="FFFFFF"/>
                </a:solidFill>
                <a:latin typeface="Century Gothic"/>
                <a:ea typeface="Century Gothic"/>
                <a:cs typeface="Century Gothic"/>
                <a:sym typeface="Century Gothic"/>
              </a:rPr>
              <a:t>DETROIT BLIGHT ANALYSIS</a:t>
            </a:r>
          </a:p>
        </p:txBody>
      </p:sp>
      <p:sp>
        <p:nvSpPr>
          <p:cNvPr id="120" name="Shape 120"/>
          <p:cNvSpPr txBox="1">
            <a:spLocks noGrp="1"/>
          </p:cNvSpPr>
          <p:nvPr>
            <p:ph type="sldNum" idx="12"/>
          </p:nvPr>
        </p:nvSpPr>
        <p:spPr>
          <a:xfrm>
            <a:off x="9900458" y="6459785"/>
            <a:ext cx="131202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50">
                <a:solidFill>
                  <a:srgbClr val="FFFFFF"/>
                </a:solidFill>
                <a:latin typeface="Century Gothic"/>
                <a:ea typeface="Century Gothic"/>
                <a:cs typeface="Century Gothic"/>
                <a:sym typeface="Century Gothic"/>
              </a:rPr>
              <a:t>2</a:t>
            </a:fld>
            <a:endParaRPr lang="en-US" sz="1050">
              <a:solidFill>
                <a:srgbClr val="FFFFFF"/>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name="Retrospect">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232</Words>
  <Application>Microsoft Office PowerPoint</Application>
  <PresentationFormat>Widescreen</PresentationFormat>
  <Paragraphs>27</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Century Gothic</vt:lpstr>
      <vt:lpstr>Calibri</vt:lpstr>
      <vt:lpstr>Arial</vt:lpstr>
      <vt:lpstr>Retrospect</vt:lpstr>
      <vt:lpstr>Data Science Certificate UW450 Capstone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Certificate UW450 Capstone Project</dc:title>
  <cp:lastModifiedBy>Ranjit Kumar Konjeti (HCL America Inc)</cp:lastModifiedBy>
  <cp:revision>1</cp:revision>
  <dcterms:modified xsi:type="dcterms:W3CDTF">2017-10-30T19:27:30Z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v-rakonj@microsoft.com</vt:lpwstr>
  </property>
  <property fmtid="{D5CDD505-2E9C-101B-9397-08002B2CF9AE}" pid="6" name="MSIP_Label_f42aa342-8706-4288-bd11-ebb85995028c_SetDate">
    <vt:lpwstr>2017-10-30T12:27:29.0529299-07:00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