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78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9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8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93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18B8-7EB0-42D7-903B-148F1E75A82F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C9D2-ECB7-4EED-B0EB-9CAE89FA7E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70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3182"/>
          </a:xfrm>
        </p:spPr>
        <p:txBody>
          <a:bodyPr/>
          <a:lstStyle/>
          <a:p>
            <a:r>
              <a:rPr lang="en-US" altLang="zh-TW" b="1" dirty="0" smtClean="0">
                <a:latin typeface="+mj-ea"/>
              </a:rPr>
              <a:t>CS263_Homeworks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電影訂票系統</a:t>
            </a:r>
            <a:endParaRPr lang="en-US" altLang="zh-TW" sz="4000" b="1" dirty="0" smtClean="0"/>
          </a:p>
          <a:p>
            <a:r>
              <a:rPr lang="zh-TW" altLang="en-US" sz="2800" b="1" dirty="0" smtClean="0"/>
              <a:t>學生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申駿輝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52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繼承介面</a:t>
            </a:r>
            <a:r>
              <a:rPr lang="en-US" altLang="zh-TW" sz="3200" b="1" dirty="0" smtClean="0">
                <a:latin typeface="+mj-ea"/>
              </a:rPr>
              <a:t>: </a:t>
            </a:r>
            <a:r>
              <a:rPr lang="zh-TW" altLang="en-US" sz="3200" b="1" dirty="0" smtClean="0">
                <a:latin typeface="+mj-ea"/>
              </a:rPr>
              <a:t>小屁孩票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602714" cy="4671475"/>
          </a:xfrm>
        </p:spPr>
      </p:pic>
    </p:spTree>
    <p:extLst>
      <p:ext uri="{BB962C8B-B14F-4D97-AF65-F5344CB8AC3E}">
        <p14:creationId xmlns:p14="http://schemas.microsoft.com/office/powerpoint/2010/main" val="174314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繼承介面</a:t>
            </a:r>
            <a:r>
              <a:rPr lang="en-US" altLang="zh-TW" sz="3200" b="1" dirty="0" smtClean="0">
                <a:latin typeface="+mj-ea"/>
              </a:rPr>
              <a:t>: </a:t>
            </a:r>
            <a:r>
              <a:rPr lang="zh-TW" altLang="en-US" sz="3200" b="1" dirty="0" smtClean="0">
                <a:latin typeface="+mj-ea"/>
              </a:rPr>
              <a:t>兒童票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595812"/>
          </a:xfrm>
        </p:spPr>
      </p:pic>
    </p:spTree>
    <p:extLst>
      <p:ext uri="{BB962C8B-B14F-4D97-AF65-F5344CB8AC3E}">
        <p14:creationId xmlns:p14="http://schemas.microsoft.com/office/powerpoint/2010/main" val="228980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電影訂票系統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需求如下：</a:t>
            </a:r>
            <a:endParaRPr lang="en-US" altLang="zh-TW" dirty="0" smtClean="0"/>
          </a:p>
          <a:p>
            <a:pPr lvl="1"/>
            <a:r>
              <a:rPr lang="zh-TW" altLang="en-US" sz="2800" dirty="0" smtClean="0"/>
              <a:t>我們要幫電影院開發訂票系統，電影院有下面這些優惠方案：</a:t>
            </a:r>
          </a:p>
          <a:p>
            <a:pPr lvl="2"/>
            <a:r>
              <a:rPr lang="zh-TW" altLang="en-US" sz="2800" dirty="0" smtClean="0"/>
              <a:t>學生憑學生證可享受票價</a:t>
            </a:r>
            <a:r>
              <a:rPr lang="en-US" altLang="zh-TW" sz="2800" dirty="0" smtClean="0">
                <a:solidFill>
                  <a:srgbClr val="C00000"/>
                </a:solidFill>
              </a:rPr>
              <a:t>8</a:t>
            </a:r>
            <a:r>
              <a:rPr lang="zh-TW" altLang="en-US" sz="2800" dirty="0" smtClean="0">
                <a:solidFill>
                  <a:srgbClr val="C00000"/>
                </a:solidFill>
              </a:rPr>
              <a:t>折</a:t>
            </a:r>
            <a:r>
              <a:rPr lang="zh-TW" altLang="en-US" sz="2800" dirty="0" smtClean="0"/>
              <a:t>優惠。</a:t>
            </a:r>
          </a:p>
          <a:p>
            <a:pPr lvl="2"/>
            <a:r>
              <a:rPr lang="zh-TW" altLang="en-US" sz="2800" dirty="0" smtClean="0"/>
              <a:t>小朋友如果年齡在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周歲及以下的兒童</a:t>
            </a:r>
            <a:r>
              <a:rPr lang="en-US" altLang="zh-TW" sz="2800" dirty="0" smtClean="0">
                <a:solidFill>
                  <a:srgbClr val="C00000"/>
                </a:solidFill>
              </a:rPr>
              <a:t>3</a:t>
            </a:r>
            <a:r>
              <a:rPr lang="zh-TW" altLang="en-US" sz="2800" dirty="0" smtClean="0">
                <a:solidFill>
                  <a:srgbClr val="C00000"/>
                </a:solidFill>
              </a:rPr>
              <a:t>折</a:t>
            </a:r>
            <a:r>
              <a:rPr lang="zh-TW" altLang="en-US" sz="2800" dirty="0" smtClean="0"/>
              <a:t>，小學生與屁孩</a:t>
            </a:r>
            <a:r>
              <a:rPr lang="en-US" altLang="zh-TW" sz="2800" dirty="0" smtClean="0">
                <a:solidFill>
                  <a:srgbClr val="C00000"/>
                </a:solidFill>
              </a:rPr>
              <a:t>7</a:t>
            </a:r>
            <a:r>
              <a:rPr lang="zh-TW" altLang="en-US" sz="2800" dirty="0" smtClean="0">
                <a:solidFill>
                  <a:srgbClr val="C00000"/>
                </a:solidFill>
              </a:rPr>
              <a:t>折</a:t>
            </a:r>
            <a:r>
              <a:rPr lang="zh-TW" altLang="en-US" sz="2800" dirty="0" smtClean="0"/>
              <a:t>優惠。</a:t>
            </a:r>
          </a:p>
          <a:p>
            <a:pPr lvl="2"/>
            <a:r>
              <a:rPr lang="zh-TW" altLang="en-US" sz="2800" dirty="0" smtClean="0"/>
              <a:t>持花旗卡可以</a:t>
            </a:r>
            <a:r>
              <a:rPr lang="zh-TW" altLang="en-US" sz="2800" dirty="0" smtClean="0">
                <a:solidFill>
                  <a:srgbClr val="C00000"/>
                </a:solidFill>
              </a:rPr>
              <a:t>半價</a:t>
            </a:r>
            <a:r>
              <a:rPr lang="zh-TW" altLang="en-US" sz="2800" dirty="0" smtClean="0"/>
              <a:t>，並可累積點數，另外累積點數夠多，還可以換贈品。</a:t>
            </a:r>
          </a:p>
          <a:p>
            <a:pPr lvl="1"/>
            <a:r>
              <a:rPr lang="zh-TW" altLang="en-US" sz="2800" dirty="0" smtClean="0"/>
              <a:t>系統必須具有不修改現有程式就能更新折扣價格的彈性。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1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功能</a:t>
            </a:r>
            <a:r>
              <a:rPr lang="en-US" altLang="zh-TW" sz="3200" b="1" dirty="0" smtClean="0"/>
              <a:t>: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透過下拉式選單，選擇訂票者身份折扣及票卷張數</a:t>
            </a:r>
            <a:endParaRPr lang="en-US" altLang="zh-TW" dirty="0" smtClean="0"/>
          </a:p>
          <a:p>
            <a:r>
              <a:rPr lang="zh-TW" altLang="en-US" dirty="0" smtClean="0"/>
              <a:t>選擇好身份及張數後，按下加入清單</a:t>
            </a:r>
            <a:endParaRPr lang="en-US" altLang="zh-TW" dirty="0" smtClean="0"/>
          </a:p>
          <a:p>
            <a:r>
              <a:rPr lang="zh-TW" altLang="en-US" dirty="0"/>
              <a:t>應付金額顯示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Label</a:t>
            </a:r>
            <a:r>
              <a:rPr lang="zh-TW" altLang="en-US" dirty="0"/>
              <a:t>控件中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8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系統</a:t>
            </a:r>
            <a:r>
              <a:rPr lang="en-US" altLang="zh-TW" sz="3200" b="1" dirty="0" smtClean="0"/>
              <a:t>UI</a:t>
            </a:r>
            <a:r>
              <a:rPr lang="en-US" altLang="zh-TW" sz="3200" b="1" dirty="0"/>
              <a:t>:</a:t>
            </a:r>
            <a:endParaRPr lang="zh-TW" altLang="en-US" sz="3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05" y="1681365"/>
            <a:ext cx="7781589" cy="4904952"/>
          </a:xfrm>
        </p:spPr>
      </p:pic>
    </p:spTree>
    <p:extLst>
      <p:ext uri="{BB962C8B-B14F-4D97-AF65-F5344CB8AC3E}">
        <p14:creationId xmlns:p14="http://schemas.microsoft.com/office/powerpoint/2010/main" val="39403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程式架構</a:t>
            </a:r>
            <a:r>
              <a:rPr lang="en-US" altLang="zh-TW" sz="3200" b="1" dirty="0" smtClean="0">
                <a:latin typeface="+mj-ea"/>
              </a:rPr>
              <a:t>:</a:t>
            </a:r>
            <a:endParaRPr lang="zh-TW" altLang="en-US" sz="3200" b="1" dirty="0">
              <a:latin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039"/>
            <a:ext cx="10173237" cy="5215944"/>
          </a:xfrm>
        </p:spPr>
      </p:pic>
    </p:spTree>
    <p:extLst>
      <p:ext uri="{BB962C8B-B14F-4D97-AF65-F5344CB8AC3E}">
        <p14:creationId xmlns:p14="http://schemas.microsoft.com/office/powerpoint/2010/main" val="26752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介面</a:t>
            </a:r>
            <a:r>
              <a:rPr lang="en-US" altLang="zh-TW" sz="3200" b="1" dirty="0" smtClean="0">
                <a:latin typeface="+mj-ea"/>
              </a:rPr>
              <a:t>Interface:</a:t>
            </a:r>
            <a:endParaRPr lang="zh-TW" altLang="en-US" sz="3200" b="1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1455310"/>
            <a:ext cx="10080000" cy="4945489"/>
          </a:xfrm>
        </p:spPr>
      </p:pic>
    </p:spTree>
    <p:extLst>
      <p:ext uri="{BB962C8B-B14F-4D97-AF65-F5344CB8AC3E}">
        <p14:creationId xmlns:p14="http://schemas.microsoft.com/office/powerpoint/2010/main" val="31042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運算類別</a:t>
            </a:r>
            <a:r>
              <a:rPr lang="en-US" altLang="zh-TW" sz="3200" b="1" dirty="0" smtClean="0">
                <a:latin typeface="+mj-ea"/>
              </a:rPr>
              <a:t>:</a:t>
            </a:r>
            <a:endParaRPr lang="zh-TW" altLang="en-US" sz="3200" b="1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6" y="1506827"/>
            <a:ext cx="10352468" cy="4945487"/>
          </a:xfrm>
        </p:spPr>
      </p:pic>
    </p:spTree>
    <p:extLst>
      <p:ext uri="{BB962C8B-B14F-4D97-AF65-F5344CB8AC3E}">
        <p14:creationId xmlns:p14="http://schemas.microsoft.com/office/powerpoint/2010/main" val="12868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繼承介面</a:t>
            </a:r>
            <a:r>
              <a:rPr lang="en-US" altLang="zh-TW" sz="3200" b="1" dirty="0" smtClean="0">
                <a:latin typeface="+mj-ea"/>
              </a:rPr>
              <a:t>: </a:t>
            </a:r>
            <a:r>
              <a:rPr lang="zh-TW" altLang="en-US" sz="3200" b="1" dirty="0" smtClean="0">
                <a:latin typeface="+mj-ea"/>
              </a:rPr>
              <a:t>花旗</a:t>
            </a:r>
            <a:r>
              <a:rPr lang="en-US" altLang="zh-TW" sz="3200" b="1" dirty="0" smtClean="0">
                <a:latin typeface="+mj-ea"/>
              </a:rPr>
              <a:t>VIP</a:t>
            </a:r>
            <a:r>
              <a:rPr lang="zh-TW" altLang="en-US" sz="3200" b="1" dirty="0" smtClean="0">
                <a:latin typeface="+mj-ea"/>
              </a:rPr>
              <a:t>票</a:t>
            </a:r>
            <a:endParaRPr lang="zh-TW" altLang="en-US" sz="3200" b="1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1545464"/>
            <a:ext cx="10122794" cy="4739425"/>
          </a:xfrm>
        </p:spPr>
      </p:pic>
    </p:spTree>
    <p:extLst>
      <p:ext uri="{BB962C8B-B14F-4D97-AF65-F5344CB8AC3E}">
        <p14:creationId xmlns:p14="http://schemas.microsoft.com/office/powerpoint/2010/main" val="275178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+mj-ea"/>
              </a:rPr>
              <a:t>繼承介面</a:t>
            </a:r>
            <a:r>
              <a:rPr lang="en-US" altLang="zh-TW" sz="3200" b="1" dirty="0" smtClean="0">
                <a:latin typeface="+mj-ea"/>
              </a:rPr>
              <a:t>: </a:t>
            </a:r>
            <a:r>
              <a:rPr lang="zh-TW" altLang="en-US" sz="3200" b="1" dirty="0" smtClean="0">
                <a:latin typeface="+mj-ea"/>
              </a:rPr>
              <a:t>學生票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416676"/>
            <a:ext cx="10250941" cy="4868214"/>
          </a:xfrm>
        </p:spPr>
      </p:pic>
    </p:spTree>
    <p:extLst>
      <p:ext uri="{BB962C8B-B14F-4D97-AF65-F5344CB8AC3E}">
        <p14:creationId xmlns:p14="http://schemas.microsoft.com/office/powerpoint/2010/main" val="255617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170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CS263_Homeworks</vt:lpstr>
      <vt:lpstr>電影訂票系統</vt:lpstr>
      <vt:lpstr>功能:</vt:lpstr>
      <vt:lpstr>系統UI:</vt:lpstr>
      <vt:lpstr>程式架構:</vt:lpstr>
      <vt:lpstr>介面Interface:</vt:lpstr>
      <vt:lpstr>運算類別:</vt:lpstr>
      <vt:lpstr>繼承介面: 花旗VIP票</vt:lpstr>
      <vt:lpstr>繼承介面: 學生票</vt:lpstr>
      <vt:lpstr>繼承介面: 小屁孩票</vt:lpstr>
      <vt:lpstr>繼承介面: 兒童票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申駿輝</dc:creator>
  <cp:lastModifiedBy>申駿輝</cp:lastModifiedBy>
  <cp:revision>10</cp:revision>
  <dcterms:created xsi:type="dcterms:W3CDTF">2016-04-15T02:11:00Z</dcterms:created>
  <dcterms:modified xsi:type="dcterms:W3CDTF">2016-04-15T06:42:28Z</dcterms:modified>
</cp:coreProperties>
</file>