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E5EE"/>
          </a:solidFill>
        </a:fill>
      </a:tcStyle>
    </a:wholeTbl>
    <a:band2H>
      <a:tcTxStyle b="def" i="def"/>
      <a:tcStyle>
        <a:tcBdr/>
        <a:fill>
          <a:solidFill>
            <a:srgbClr val="EEF2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2D7"/>
          </a:solidFill>
        </a:fill>
      </a:tcStyle>
    </a:wholeTbl>
    <a:band2H>
      <a:tcTxStyle b="def" i="def"/>
      <a:tcStyle>
        <a:tcBdr/>
        <a:fill>
          <a:solidFill>
            <a:srgbClr val="F0F1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ADA"/>
          </a:solidFill>
        </a:fill>
      </a:tcStyle>
    </a:wholeTbl>
    <a:band2H>
      <a:tcTxStyle b="def" i="def"/>
      <a:tcStyle>
        <a:tcBdr/>
        <a:fill>
          <a:solidFill>
            <a:srgbClr val="EEED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4" name="Shape 104"/>
          <p:cNvSpPr/>
          <p:nvPr>
            <p:ph type="sldImg"/>
          </p:nvPr>
        </p:nvSpPr>
        <p:spPr>
          <a:xfrm>
            <a:off x="1143000" y="685800"/>
            <a:ext cx="4572000" cy="3429000"/>
          </a:xfrm>
          <a:prstGeom prst="rect">
            <a:avLst/>
          </a:prstGeom>
        </p:spPr>
        <p:txBody>
          <a:bodyPr/>
          <a:lstStyle/>
          <a:p>
            <a:pPr/>
          </a:p>
        </p:txBody>
      </p:sp>
      <p:sp>
        <p:nvSpPr>
          <p:cNvPr id="105" name="Shape 10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Tw Cen MT"/>
      </a:defRPr>
    </a:lvl1pPr>
    <a:lvl2pPr indent="228600" latinLnBrk="0">
      <a:defRPr sz="1200">
        <a:latin typeface="+mj-lt"/>
        <a:ea typeface="+mj-ea"/>
        <a:cs typeface="+mj-cs"/>
        <a:sym typeface="Tw Cen MT"/>
      </a:defRPr>
    </a:lvl2pPr>
    <a:lvl3pPr indent="457200" latinLnBrk="0">
      <a:defRPr sz="1200">
        <a:latin typeface="+mj-lt"/>
        <a:ea typeface="+mj-ea"/>
        <a:cs typeface="+mj-cs"/>
        <a:sym typeface="Tw Cen MT"/>
      </a:defRPr>
    </a:lvl3pPr>
    <a:lvl4pPr indent="685800" latinLnBrk="0">
      <a:defRPr sz="1200">
        <a:latin typeface="+mj-lt"/>
        <a:ea typeface="+mj-ea"/>
        <a:cs typeface="+mj-cs"/>
        <a:sym typeface="Tw Cen MT"/>
      </a:defRPr>
    </a:lvl4pPr>
    <a:lvl5pPr indent="914400" latinLnBrk="0">
      <a:defRPr sz="1200">
        <a:latin typeface="+mj-lt"/>
        <a:ea typeface="+mj-ea"/>
        <a:cs typeface="+mj-cs"/>
        <a:sym typeface="Tw Cen MT"/>
      </a:defRPr>
    </a:lvl5pPr>
    <a:lvl6pPr indent="1143000" latinLnBrk="0">
      <a:defRPr sz="1200">
        <a:latin typeface="+mj-lt"/>
        <a:ea typeface="+mj-ea"/>
        <a:cs typeface="+mj-cs"/>
        <a:sym typeface="Tw Cen MT"/>
      </a:defRPr>
    </a:lvl6pPr>
    <a:lvl7pPr indent="1371600" latinLnBrk="0">
      <a:defRPr sz="1200">
        <a:latin typeface="+mj-lt"/>
        <a:ea typeface="+mj-ea"/>
        <a:cs typeface="+mj-cs"/>
        <a:sym typeface="Tw Cen MT"/>
      </a:defRPr>
    </a:lvl7pPr>
    <a:lvl8pPr indent="1600200" latinLnBrk="0">
      <a:defRPr sz="1200">
        <a:latin typeface="+mj-lt"/>
        <a:ea typeface="+mj-ea"/>
        <a:cs typeface="+mj-cs"/>
        <a:sym typeface="Tw Cen MT"/>
      </a:defRPr>
    </a:lvl8pPr>
    <a:lvl9pPr indent="1828800" latinLnBrk="0">
      <a:defRPr sz="1200">
        <a:latin typeface="+mj-lt"/>
        <a:ea typeface="+mj-ea"/>
        <a:cs typeface="+mj-cs"/>
        <a:sym typeface="Tw Cen M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bg>
      <p:bgPr>
        <a:solidFill>
          <a:srgbClr val="775F55"/>
        </a:solidFill>
      </p:bgPr>
    </p:bg>
    <p:spTree>
      <p:nvGrpSpPr>
        <p:cNvPr id="1" name=""/>
        <p:cNvGrpSpPr/>
        <p:nvPr/>
      </p:nvGrpSpPr>
      <p:grpSpPr>
        <a:xfrm>
          <a:off x="0" y="0"/>
          <a:ext cx="0" cy="0"/>
          <a:chOff x="0" y="0"/>
          <a:chExt cx="0" cy="0"/>
        </a:xfrm>
      </p:grpSpPr>
      <p:sp>
        <p:nvSpPr>
          <p:cNvPr id="14" name="Rectangle 6"/>
          <p:cNvSpPr/>
          <p:nvPr/>
        </p:nvSpPr>
        <p:spPr>
          <a:xfrm>
            <a:off x="0" y="5971032"/>
            <a:ext cx="9144000" cy="886968"/>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5" name="Rectangle 9"/>
          <p:cNvSpPr/>
          <p:nvPr/>
        </p:nvSpPr>
        <p:spPr>
          <a:xfrm>
            <a:off x="-9144" y="6053328"/>
            <a:ext cx="2249424" cy="713233"/>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6" name="Rectangle 10"/>
          <p:cNvSpPr/>
          <p:nvPr/>
        </p:nvSpPr>
        <p:spPr>
          <a:xfrm>
            <a:off x="2359151" y="6044184"/>
            <a:ext cx="6784849" cy="71323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7" name="Title Text"/>
          <p:cNvSpPr txBox="1"/>
          <p:nvPr>
            <p:ph type="title"/>
          </p:nvPr>
        </p:nvSpPr>
        <p:spPr>
          <a:xfrm>
            <a:off x="2362200" y="4038600"/>
            <a:ext cx="6477000" cy="1828800"/>
          </a:xfrm>
          <a:prstGeom prst="rect">
            <a:avLst/>
          </a:prstGeom>
        </p:spPr>
        <p:txBody>
          <a:bodyPr anchor="b"/>
          <a:lstStyle>
            <a:lvl1pPr>
              <a:defRPr cap="all">
                <a:solidFill>
                  <a:srgbClr val="EBDDC3"/>
                </a:solidFill>
              </a:defRPr>
            </a:lvl1pPr>
          </a:lstStyle>
          <a:p>
            <a:pPr/>
            <a:r>
              <a:t>Title Text</a:t>
            </a:r>
          </a:p>
        </p:txBody>
      </p:sp>
      <p:sp>
        <p:nvSpPr>
          <p:cNvPr id="18" name="Body Level One…"/>
          <p:cNvSpPr txBox="1"/>
          <p:nvPr>
            <p:ph type="body" sz="quarter" idx="1"/>
          </p:nvPr>
        </p:nvSpPr>
        <p:spPr>
          <a:xfrm>
            <a:off x="2362200" y="6050036"/>
            <a:ext cx="6705600" cy="685801"/>
          </a:xfrm>
          <a:prstGeom prst="rect">
            <a:avLst/>
          </a:prstGeom>
        </p:spPr>
        <p:txBody>
          <a:bodyPr anchor="ctr"/>
          <a:lstStyle>
            <a:lvl1pPr marL="0" indent="0">
              <a:buClrTx/>
              <a:buSzTx/>
              <a:buNone/>
              <a:defRPr sz="2600">
                <a:solidFill>
                  <a:srgbClr val="FFFFFF"/>
                </a:solidFill>
              </a:defRPr>
            </a:lvl1pPr>
            <a:lvl2pPr marL="0" indent="457200">
              <a:buClrTx/>
              <a:buSzTx/>
              <a:buNone/>
              <a:defRPr sz="2600">
                <a:solidFill>
                  <a:srgbClr val="FFFFFF"/>
                </a:solidFill>
              </a:defRPr>
            </a:lvl2pPr>
            <a:lvl3pPr marL="0" indent="914400">
              <a:buClrTx/>
              <a:buSzTx/>
              <a:buNone/>
              <a:defRPr sz="2600">
                <a:solidFill>
                  <a:srgbClr val="FFFFFF"/>
                </a:solidFill>
              </a:defRPr>
            </a:lvl3pPr>
            <a:lvl4pPr marL="0" indent="1371600">
              <a:buClrTx/>
              <a:buSzTx/>
              <a:buNone/>
              <a:defRPr sz="2600">
                <a:solidFill>
                  <a:srgbClr val="FFFFFF"/>
                </a:solidFill>
              </a:defRPr>
            </a:lvl4pPr>
            <a:lvl5pPr marL="0" indent="1828800">
              <a:buClrTx/>
              <a:buSzTx/>
              <a:buNone/>
              <a:defRPr sz="2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xfrm>
            <a:off x="8273660" y="278129"/>
            <a:ext cx="292880" cy="281941"/>
          </a:xfrm>
          <a:prstGeom prst="rect">
            <a:avLst/>
          </a:prstGeom>
        </p:spPr>
        <p:txBody>
          <a:bodyPr/>
          <a:lstStyle>
            <a:lvl1pPr>
              <a:defRPr>
                <a:solidFill>
                  <a:srgbClr val="EBDDC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6" name="Title Text"/>
          <p:cNvSpPr txBox="1"/>
          <p:nvPr>
            <p:ph type="title"/>
          </p:nvPr>
        </p:nvSpPr>
        <p:spPr>
          <a:prstGeom prst="rect">
            <a:avLst/>
          </a:prstGeom>
        </p:spPr>
        <p:txBody>
          <a:bodyPr/>
          <a:lstStyle/>
          <a:p>
            <a:pPr/>
            <a:r>
              <a:t>Title Text</a:t>
            </a:r>
          </a:p>
        </p:txBody>
      </p:sp>
      <p:sp>
        <p:nvSpPr>
          <p:cNvPr id="2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35" name="Body Level One…"/>
          <p:cNvSpPr txBox="1"/>
          <p:nvPr>
            <p:ph type="body" sz="quarter" idx="1"/>
          </p:nvPr>
        </p:nvSpPr>
        <p:spPr>
          <a:xfrm>
            <a:off x="1371600" y="2743200"/>
            <a:ext cx="7123114" cy="1673225"/>
          </a:xfrm>
          <a:prstGeom prst="rect">
            <a:avLst/>
          </a:prstGeom>
        </p:spPr>
        <p:txBody>
          <a:bodyPr/>
          <a:lstStyle>
            <a:lvl1pPr marL="0" indent="0">
              <a:buClrTx/>
              <a:buSzTx/>
              <a:buNone/>
              <a:defRPr sz="2800">
                <a:solidFill>
                  <a:srgbClr val="775F55"/>
                </a:solidFill>
              </a:defRPr>
            </a:lvl1pPr>
            <a:lvl2pPr marL="0" indent="365760">
              <a:buClrTx/>
              <a:buSzTx/>
              <a:buNone/>
              <a:defRPr sz="2800">
                <a:solidFill>
                  <a:srgbClr val="775F55"/>
                </a:solidFill>
              </a:defRPr>
            </a:lvl2pPr>
            <a:lvl3pPr marL="0" indent="685800">
              <a:buClrTx/>
              <a:buSzTx/>
              <a:buNone/>
              <a:defRPr sz="2800">
                <a:solidFill>
                  <a:srgbClr val="775F55"/>
                </a:solidFill>
              </a:defRPr>
            </a:lvl3pPr>
            <a:lvl4pPr marL="0" indent="1143000">
              <a:buClrTx/>
              <a:buSzTx/>
              <a:buNone/>
              <a:defRPr sz="2800">
                <a:solidFill>
                  <a:srgbClr val="775F55"/>
                </a:solidFill>
              </a:defRPr>
            </a:lvl4pPr>
            <a:lvl5pPr marL="0" indent="1600200">
              <a:buClrTx/>
              <a:buSzTx/>
              <a:buNone/>
              <a:defRPr sz="2800">
                <a:solidFill>
                  <a:srgbClr val="775F55"/>
                </a:solidFill>
              </a:defRPr>
            </a:lvl5pPr>
          </a:lstStyle>
          <a:p>
            <a:pPr/>
            <a:r>
              <a:t>Body Level One</a:t>
            </a:r>
          </a:p>
          <a:p>
            <a:pPr lvl="1"/>
            <a:r>
              <a:t>Body Level Two</a:t>
            </a:r>
          </a:p>
          <a:p>
            <a:pPr lvl="2"/>
            <a:r>
              <a:t>Body Level Three</a:t>
            </a:r>
          </a:p>
          <a:p>
            <a:pPr lvl="3"/>
            <a:r>
              <a:t>Body Level Four</a:t>
            </a:r>
          </a:p>
          <a:p>
            <a:pPr lvl="4"/>
            <a:r>
              <a:t>Body Level Five</a:t>
            </a:r>
          </a:p>
        </p:txBody>
      </p:sp>
      <p:sp>
        <p:nvSpPr>
          <p:cNvPr id="36" name="Rectangle 6"/>
          <p:cNvSpPr/>
          <p:nvPr/>
        </p:nvSpPr>
        <p:spPr>
          <a:xfrm>
            <a:off x="0" y="1524000"/>
            <a:ext cx="9144000" cy="1143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7" name="Rectangle 7"/>
          <p:cNvSpPr/>
          <p:nvPr/>
        </p:nvSpPr>
        <p:spPr>
          <a:xfrm>
            <a:off x="0" y="1600200"/>
            <a:ext cx="1295400" cy="990600"/>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38" name="Rectangle 8"/>
          <p:cNvSpPr/>
          <p:nvPr/>
        </p:nvSpPr>
        <p:spPr>
          <a:xfrm>
            <a:off x="1371600" y="1600200"/>
            <a:ext cx="7772400" cy="990600"/>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39" name="Title Text"/>
          <p:cNvSpPr txBox="1"/>
          <p:nvPr>
            <p:ph type="title"/>
          </p:nvPr>
        </p:nvSpPr>
        <p:spPr>
          <a:xfrm>
            <a:off x="1371600" y="1600200"/>
            <a:ext cx="7620000" cy="990600"/>
          </a:xfrm>
          <a:prstGeom prst="rect">
            <a:avLst/>
          </a:prstGeom>
        </p:spPr>
        <p:txBody>
          <a:bodyPr/>
          <a:lstStyle>
            <a:lvl1pPr>
              <a:defRPr>
                <a:solidFill>
                  <a:srgbClr val="FFFFFF"/>
                </a:solidFill>
              </a:defRPr>
            </a:lvl1pPr>
          </a:lstStyle>
          <a:p>
            <a:pPr/>
            <a:r>
              <a:t>Title Text</a:t>
            </a:r>
          </a:p>
        </p:txBody>
      </p:sp>
      <p:sp>
        <p:nvSpPr>
          <p:cNvPr id="40" name="Slide Number"/>
          <p:cNvSpPr txBox="1"/>
          <p:nvPr>
            <p:ph type="sldNum" sz="quarter" idx="2"/>
          </p:nvPr>
        </p:nvSpPr>
        <p:spPr>
          <a:xfrm>
            <a:off x="433853" y="1886268"/>
            <a:ext cx="427694" cy="434341"/>
          </a:xfrm>
          <a:prstGeom prst="rect">
            <a:avLst/>
          </a:prstGeom>
        </p:spPr>
        <p:txBody>
          <a:bodyPr>
            <a:spAutoFit/>
          </a:bodyPr>
          <a:lstStyle>
            <a:lvl1pPr>
              <a:defRPr sz="2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7" name="Title Text"/>
          <p:cNvSpPr txBox="1"/>
          <p:nvPr>
            <p:ph type="title"/>
          </p:nvPr>
        </p:nvSpPr>
        <p:spPr>
          <a:xfrm>
            <a:off x="609600" y="228600"/>
            <a:ext cx="8153400" cy="990600"/>
          </a:xfrm>
          <a:prstGeom prst="rect">
            <a:avLst/>
          </a:prstGeom>
        </p:spPr>
        <p:txBody>
          <a:bodyPr/>
          <a:lstStyle/>
          <a:p>
            <a:pPr/>
            <a:r>
              <a:t>Title Text</a:t>
            </a:r>
          </a:p>
        </p:txBody>
      </p:sp>
      <p:sp>
        <p:nvSpPr>
          <p:cNvPr id="48" name="Body Level One…"/>
          <p:cNvSpPr txBox="1"/>
          <p:nvPr>
            <p:ph type="body" sz="half" idx="1"/>
          </p:nvPr>
        </p:nvSpPr>
        <p:spPr>
          <a:xfrm>
            <a:off x="609600" y="1589567"/>
            <a:ext cx="3886200" cy="45720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6" name="Title Text"/>
          <p:cNvSpPr txBox="1"/>
          <p:nvPr>
            <p:ph type="title"/>
          </p:nvPr>
        </p:nvSpPr>
        <p:spPr>
          <a:xfrm>
            <a:off x="533400" y="273050"/>
            <a:ext cx="8153400" cy="869950"/>
          </a:xfrm>
          <a:prstGeom prst="rect">
            <a:avLst/>
          </a:prstGeom>
        </p:spPr>
        <p:txBody>
          <a:bodyPr/>
          <a:lstStyle/>
          <a:p>
            <a:pPr/>
            <a:r>
              <a:t>Title Text</a:t>
            </a:r>
          </a:p>
        </p:txBody>
      </p:sp>
      <p:sp>
        <p:nvSpPr>
          <p:cNvPr id="57" name="Body Level One…"/>
          <p:cNvSpPr txBox="1"/>
          <p:nvPr>
            <p:ph type="body" sz="half" idx="1"/>
          </p:nvPr>
        </p:nvSpPr>
        <p:spPr>
          <a:xfrm>
            <a:off x="609600" y="2438400"/>
            <a:ext cx="3886200" cy="3581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Text Placeholder 15"/>
          <p:cNvSpPr/>
          <p:nvPr>
            <p:ph type="body" sz="quarter" idx="13"/>
          </p:nvPr>
        </p:nvSpPr>
        <p:spPr>
          <a:xfrm>
            <a:off x="609600" y="1752599"/>
            <a:ext cx="3886200" cy="640082"/>
          </a:xfrm>
          <a:prstGeom prst="rect">
            <a:avLst/>
          </a:prstGeom>
          <a:solidFill>
            <a:schemeClr val="accent2"/>
          </a:solidFill>
        </p:spPr>
        <p:txBody>
          <a:bodyPr anchor="ctr"/>
          <a:lstStyle/>
          <a:p>
            <a:pPr marL="0" indent="0">
              <a:buClrTx/>
              <a:buSzTx/>
              <a:buNone/>
              <a:defRPr b="1" sz="2000">
                <a:solidFill>
                  <a:srgbClr val="FFFFFF"/>
                </a:solidFill>
              </a:defRPr>
            </a:pPr>
          </a:p>
        </p:txBody>
      </p:sp>
      <p:sp>
        <p:nvSpPr>
          <p:cNvPr id="59" name="Text Placeholder 14"/>
          <p:cNvSpPr/>
          <p:nvPr>
            <p:ph type="body" sz="quarter" idx="14"/>
          </p:nvPr>
        </p:nvSpPr>
        <p:spPr>
          <a:xfrm>
            <a:off x="4800600" y="1752599"/>
            <a:ext cx="3886200" cy="640082"/>
          </a:xfrm>
          <a:prstGeom prst="rect">
            <a:avLst/>
          </a:prstGeom>
          <a:solidFill>
            <a:schemeClr val="accent4"/>
          </a:solidFill>
        </p:spPr>
        <p:txBody>
          <a:bodyPr anchor="ctr"/>
          <a:lstStyle/>
          <a:p>
            <a:pPr marL="0" indent="0">
              <a:buClrTx/>
              <a:buSzTx/>
              <a:buNone/>
              <a:defRPr b="1" sz="2000">
                <a:solidFill>
                  <a:srgbClr val="FFFFFF"/>
                </a:solidFill>
              </a:defRPr>
            </a:pP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7" name="Title Text"/>
          <p:cNvSpPr txBox="1"/>
          <p:nvPr>
            <p:ph type="title"/>
          </p:nvPr>
        </p:nvSpPr>
        <p:spPr>
          <a:xfrm>
            <a:off x="609600" y="228600"/>
            <a:ext cx="8153400" cy="990600"/>
          </a:xfrm>
          <a:prstGeom prst="rect">
            <a:avLst/>
          </a:prstGeom>
        </p:spPr>
        <p:txBody>
          <a:bodyPr/>
          <a:lstStyle/>
          <a:p>
            <a:pPr/>
            <a:r>
              <a:t>Title Text</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5" name="Slide Number"/>
          <p:cNvSpPr txBox="1"/>
          <p:nvPr>
            <p:ph type="sldNum" sz="quarter" idx="2"/>
          </p:nvPr>
        </p:nvSpPr>
        <p:spPr>
          <a:xfrm>
            <a:off x="120260" y="6297929"/>
            <a:ext cx="292880" cy="281941"/>
          </a:xfrm>
          <a:prstGeom prst="rect">
            <a:avLst/>
          </a:prstGeom>
        </p:spPr>
        <p:txBody>
          <a:bodyPr/>
          <a:lstStyle>
            <a:lvl1pPr>
              <a:defRPr>
                <a:solidFill>
                  <a:srgbClr val="775F5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82" name="Title Text"/>
          <p:cNvSpPr txBox="1"/>
          <p:nvPr>
            <p:ph type="title"/>
          </p:nvPr>
        </p:nvSpPr>
        <p:spPr>
          <a:xfrm>
            <a:off x="609600" y="273050"/>
            <a:ext cx="8077200" cy="869950"/>
          </a:xfrm>
          <a:prstGeom prst="rect">
            <a:avLst/>
          </a:prstGeom>
        </p:spPr>
        <p:txBody>
          <a:bodyPr/>
          <a:lstStyle/>
          <a:p>
            <a:pPr/>
            <a:r>
              <a:t>Title Text</a:t>
            </a:r>
          </a:p>
        </p:txBody>
      </p:sp>
      <p:sp>
        <p:nvSpPr>
          <p:cNvPr id="83" name="Body Level One…"/>
          <p:cNvSpPr txBox="1"/>
          <p:nvPr>
            <p:ph type="body" sz="quarter" idx="1"/>
          </p:nvPr>
        </p:nvSpPr>
        <p:spPr>
          <a:xfrm>
            <a:off x="609600" y="1752600"/>
            <a:ext cx="1600200" cy="4343400"/>
          </a:xfrm>
          <a:prstGeom prst="rect">
            <a:avLst/>
          </a:prstGeom>
          <a:solidFill>
            <a:schemeClr val="accent2"/>
          </a:solidFill>
          <a:ln w="50800" cap="sq">
            <a:solidFill>
              <a:schemeClr val="accent2"/>
            </a:solidFill>
            <a:miter lim="800000"/>
          </a:ln>
        </p:spPr>
        <p:txBody>
          <a:bodyPr lIns="91439" tIns="91439" rIns="91439" bIns="91439"/>
          <a:lstStyle>
            <a:lvl1pPr marL="0" indent="0">
              <a:spcBef>
                <a:spcPts val="1000"/>
              </a:spcBef>
              <a:buClrTx/>
              <a:buSzTx/>
              <a:buNone/>
              <a:defRPr sz="1800">
                <a:solidFill>
                  <a:srgbClr val="FFFFFF"/>
                </a:solidFill>
              </a:defRPr>
            </a:lvl1pPr>
            <a:lvl2pPr marL="0" indent="365760">
              <a:spcBef>
                <a:spcPts val="1000"/>
              </a:spcBef>
              <a:buClrTx/>
              <a:buSzTx/>
              <a:buNone/>
              <a:defRPr sz="1800">
                <a:solidFill>
                  <a:srgbClr val="FFFFFF"/>
                </a:solidFill>
              </a:defRPr>
            </a:lvl2pPr>
            <a:lvl3pPr marL="0" indent="685800">
              <a:spcBef>
                <a:spcPts val="1000"/>
              </a:spcBef>
              <a:buClrTx/>
              <a:buSzTx/>
              <a:buNone/>
              <a:defRPr sz="1800">
                <a:solidFill>
                  <a:srgbClr val="FFFFFF"/>
                </a:solidFill>
              </a:defRPr>
            </a:lvl3pPr>
            <a:lvl4pPr marL="0" indent="1143000">
              <a:spcBef>
                <a:spcPts val="1000"/>
              </a:spcBef>
              <a:buClrTx/>
              <a:buSzTx/>
              <a:buNone/>
              <a:defRPr sz="1800">
                <a:solidFill>
                  <a:srgbClr val="FFFFFF"/>
                </a:solidFill>
              </a:defRPr>
            </a:lvl4pPr>
            <a:lvl5pPr marL="0" indent="1600200">
              <a:spcBef>
                <a:spcPts val="1000"/>
              </a:spcBef>
              <a:buClrTx/>
              <a:buSzTx/>
              <a:buNone/>
              <a:defRPr sz="1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91" name="Body Level One…"/>
          <p:cNvSpPr txBox="1"/>
          <p:nvPr>
            <p:ph type="body" sz="quarter" idx="1"/>
          </p:nvPr>
        </p:nvSpPr>
        <p:spPr>
          <a:xfrm>
            <a:off x="1600200" y="5486400"/>
            <a:ext cx="7315200" cy="685800"/>
          </a:xfrm>
          <a:prstGeom prst="rect">
            <a:avLst/>
          </a:prstGeom>
        </p:spPr>
        <p:txBody>
          <a:bodyPr/>
          <a:lstStyle>
            <a:lvl1pPr marL="0" indent="0">
              <a:buClrTx/>
              <a:buSzTx/>
              <a:buNone/>
              <a:defRPr sz="1700"/>
            </a:lvl1pPr>
            <a:lvl2pPr marL="0" indent="365760">
              <a:buClrTx/>
              <a:buSzTx/>
              <a:buNone/>
              <a:defRPr sz="1700"/>
            </a:lvl2pPr>
            <a:lvl3pPr marL="0" indent="685800">
              <a:buClrTx/>
              <a:buSzTx/>
              <a:buNone/>
              <a:defRPr sz="1700"/>
            </a:lvl3pPr>
            <a:lvl4pPr marL="0" indent="1143000">
              <a:buClrTx/>
              <a:buSzTx/>
              <a:buNone/>
              <a:defRPr sz="1700"/>
            </a:lvl4pPr>
            <a:lvl5pPr marL="0" indent="1600200">
              <a:buClrTx/>
              <a:buSzTx/>
              <a:buNone/>
              <a:defRPr sz="1700"/>
            </a:lvl5pPr>
          </a:lstStyle>
          <a:p>
            <a:pPr/>
            <a:r>
              <a:t>Body Level One</a:t>
            </a:r>
          </a:p>
          <a:p>
            <a:pPr lvl="1"/>
            <a:r>
              <a:t>Body Level Two</a:t>
            </a:r>
          </a:p>
          <a:p>
            <a:pPr lvl="2"/>
            <a:r>
              <a:t>Body Level Three</a:t>
            </a:r>
          </a:p>
          <a:p>
            <a:pPr lvl="3"/>
            <a:r>
              <a:t>Body Level Four</a:t>
            </a:r>
          </a:p>
          <a:p>
            <a:pPr lvl="4"/>
            <a:r>
              <a:t>Body Level Five</a:t>
            </a:r>
          </a:p>
        </p:txBody>
      </p:sp>
      <p:sp>
        <p:nvSpPr>
          <p:cNvPr id="92" name="Rectangle 7"/>
          <p:cNvSpPr/>
          <p:nvPr/>
        </p:nvSpPr>
        <p:spPr>
          <a:xfrm>
            <a:off x="-9145" y="4572000"/>
            <a:ext cx="9144001" cy="886967"/>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93" name="Rectangle 8"/>
          <p:cNvSpPr/>
          <p:nvPr/>
        </p:nvSpPr>
        <p:spPr>
          <a:xfrm>
            <a:off x="-9145" y="4663440"/>
            <a:ext cx="1463042" cy="713233"/>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94" name="Rectangle 9"/>
          <p:cNvSpPr/>
          <p:nvPr/>
        </p:nvSpPr>
        <p:spPr>
          <a:xfrm>
            <a:off x="1545335" y="4654296"/>
            <a:ext cx="7598666" cy="71323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95" name="Title Text"/>
          <p:cNvSpPr txBox="1"/>
          <p:nvPr>
            <p:ph type="title"/>
          </p:nvPr>
        </p:nvSpPr>
        <p:spPr>
          <a:xfrm>
            <a:off x="1600200" y="4648200"/>
            <a:ext cx="7315200" cy="685800"/>
          </a:xfrm>
          <a:prstGeom prst="rect">
            <a:avLst/>
          </a:prstGeom>
        </p:spPr>
        <p:txBody>
          <a:bodyPr/>
          <a:lstStyle>
            <a:lvl1pPr>
              <a:defRPr sz="2800">
                <a:solidFill>
                  <a:srgbClr val="FFFFFF"/>
                </a:solidFill>
              </a:defRPr>
            </a:lvl1pPr>
          </a:lstStyle>
          <a:p>
            <a:pPr/>
            <a:r>
              <a:t>Title Text</a:t>
            </a:r>
          </a:p>
        </p:txBody>
      </p:sp>
      <p:sp>
        <p:nvSpPr>
          <p:cNvPr id="96" name="Rectangle 10"/>
          <p:cNvSpPr/>
          <p:nvPr/>
        </p:nvSpPr>
        <p:spPr>
          <a:xfrm>
            <a:off x="1447799" y="0"/>
            <a:ext cx="100586" cy="686714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97" name="Picture Placeholder 2"/>
          <p:cNvSpPr/>
          <p:nvPr>
            <p:ph type="pic" idx="13"/>
          </p:nvPr>
        </p:nvSpPr>
        <p:spPr>
          <a:xfrm>
            <a:off x="1560575" y="0"/>
            <a:ext cx="7583425" cy="4568953"/>
          </a:xfrm>
          <a:prstGeom prst="rect">
            <a:avLst/>
          </a:prstGeom>
        </p:spPr>
        <p:txBody>
          <a:bodyPr lIns="91439" rIns="91439">
            <a:noAutofit/>
          </a:bodyPr>
          <a:lstStyle/>
          <a:p>
            <a:pPr/>
          </a:p>
        </p:txBody>
      </p:sp>
      <p:sp>
        <p:nvSpPr>
          <p:cNvPr id="98" name="Slide Number"/>
          <p:cNvSpPr txBox="1"/>
          <p:nvPr>
            <p:ph type="sldNum" sz="quarter" idx="2"/>
          </p:nvPr>
        </p:nvSpPr>
        <p:spPr>
          <a:xfrm>
            <a:off x="483091" y="4756467"/>
            <a:ext cx="481618" cy="485141"/>
          </a:xfrm>
          <a:prstGeom prst="rect">
            <a:avLst/>
          </a:prstGeom>
        </p:spPr>
        <p:txBody>
          <a:bodyPr/>
          <a:lstStyle>
            <a:lvl1pPr>
              <a:defRPr sz="2800"/>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0" y="1234439"/>
            <a:ext cx="9144000" cy="32004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 name="Rectangle 7"/>
          <p:cNvSpPr/>
          <p:nvPr/>
        </p:nvSpPr>
        <p:spPr>
          <a:xfrm>
            <a:off x="0" y="1280160"/>
            <a:ext cx="533400" cy="22860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4" name="Rectangle 8"/>
          <p:cNvSpPr/>
          <p:nvPr/>
        </p:nvSpPr>
        <p:spPr>
          <a:xfrm>
            <a:off x="590550" y="1280160"/>
            <a:ext cx="8553450" cy="22860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5" name="Title Text"/>
          <p:cNvSpPr txBox="1"/>
          <p:nvPr>
            <p:ph type="title"/>
          </p:nvPr>
        </p:nvSpPr>
        <p:spPr>
          <a:xfrm>
            <a:off x="612648" y="228600"/>
            <a:ext cx="8153401" cy="9906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6" name="Body Level One…"/>
          <p:cNvSpPr txBox="1"/>
          <p:nvPr>
            <p:ph type="body" idx="1"/>
          </p:nvPr>
        </p:nvSpPr>
        <p:spPr>
          <a:xfrm>
            <a:off x="612648" y="1600200"/>
            <a:ext cx="8153401" cy="4495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120260" y="1253489"/>
            <a:ext cx="292880" cy="281941"/>
          </a:xfrm>
          <a:prstGeom prst="rect">
            <a:avLst/>
          </a:prstGeom>
          <a:ln w="12700">
            <a:miter lim="400000"/>
          </a:ln>
        </p:spPr>
        <p:txBody>
          <a:bodyPr wrap="none" lIns="45719" rIns="45719" anchor="ctr">
            <a:normAutofit fontScale="100000" lnSpcReduction="0"/>
          </a:bodyPr>
          <a:lstStyle>
            <a:lvl1pPr algn="ctr">
              <a:defRPr b="1" sz="14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775F55"/>
          </a:solidFill>
          <a:uFillTx/>
          <a:latin typeface="+mj-lt"/>
          <a:ea typeface="+mj-ea"/>
          <a:cs typeface="+mj-cs"/>
          <a:sym typeface="Tw Cen MT"/>
        </a:defRPr>
      </a:lvl1pPr>
      <a:lvl2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775F55"/>
          </a:solidFill>
          <a:uFillTx/>
          <a:latin typeface="+mj-lt"/>
          <a:ea typeface="+mj-ea"/>
          <a:cs typeface="+mj-cs"/>
          <a:sym typeface="Tw Cen MT"/>
        </a:defRPr>
      </a:lvl2pPr>
      <a:lvl3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775F55"/>
          </a:solidFill>
          <a:uFillTx/>
          <a:latin typeface="+mj-lt"/>
          <a:ea typeface="+mj-ea"/>
          <a:cs typeface="+mj-cs"/>
          <a:sym typeface="Tw Cen MT"/>
        </a:defRPr>
      </a:lvl3pPr>
      <a:lvl4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775F55"/>
          </a:solidFill>
          <a:uFillTx/>
          <a:latin typeface="+mj-lt"/>
          <a:ea typeface="+mj-ea"/>
          <a:cs typeface="+mj-cs"/>
          <a:sym typeface="Tw Cen MT"/>
        </a:defRPr>
      </a:lvl4pPr>
      <a:lvl5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775F55"/>
          </a:solidFill>
          <a:uFillTx/>
          <a:latin typeface="+mj-lt"/>
          <a:ea typeface="+mj-ea"/>
          <a:cs typeface="+mj-cs"/>
          <a:sym typeface="Tw Cen MT"/>
        </a:defRPr>
      </a:lvl5pPr>
      <a:lvl6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775F55"/>
          </a:solidFill>
          <a:uFillTx/>
          <a:latin typeface="+mj-lt"/>
          <a:ea typeface="+mj-ea"/>
          <a:cs typeface="+mj-cs"/>
          <a:sym typeface="Tw Cen MT"/>
        </a:defRPr>
      </a:lvl6pPr>
      <a:lvl7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775F55"/>
          </a:solidFill>
          <a:uFillTx/>
          <a:latin typeface="+mj-lt"/>
          <a:ea typeface="+mj-ea"/>
          <a:cs typeface="+mj-cs"/>
          <a:sym typeface="Tw Cen MT"/>
        </a:defRPr>
      </a:lvl7pPr>
      <a:lvl8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775F55"/>
          </a:solidFill>
          <a:uFillTx/>
          <a:latin typeface="+mj-lt"/>
          <a:ea typeface="+mj-ea"/>
          <a:cs typeface="+mj-cs"/>
          <a:sym typeface="Tw Cen MT"/>
        </a:defRPr>
      </a:lvl8pPr>
      <a:lvl9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775F55"/>
          </a:solidFill>
          <a:uFillTx/>
          <a:latin typeface="+mj-lt"/>
          <a:ea typeface="+mj-ea"/>
          <a:cs typeface="+mj-cs"/>
          <a:sym typeface="Tw Cen MT"/>
        </a:defRPr>
      </a:lvl9pPr>
    </p:titleStyle>
    <p:bodyStyle>
      <a:lvl1pPr marL="320040" marR="0" indent="-320040" algn="l" defTabSz="914400" rtl="0" latinLnBrk="0">
        <a:lnSpc>
          <a:spcPct val="100000"/>
        </a:lnSpc>
        <a:spcBef>
          <a:spcPts val="700"/>
        </a:spcBef>
        <a:spcAft>
          <a:spcPts val="0"/>
        </a:spcAft>
        <a:buClr>
          <a:schemeClr val="accent2"/>
        </a:buClr>
        <a:buSzPct val="60000"/>
        <a:buFontTx/>
        <a:buChar char="◻"/>
        <a:tabLst/>
        <a:defRPr b="0" baseline="0" cap="none" i="0" spc="0" strike="noStrike" sz="2900" u="none">
          <a:solidFill>
            <a:srgbClr val="000000"/>
          </a:solidFill>
          <a:uFillTx/>
          <a:latin typeface="+mj-lt"/>
          <a:ea typeface="+mj-ea"/>
          <a:cs typeface="+mj-cs"/>
          <a:sym typeface="Tw Cen MT"/>
        </a:defRPr>
      </a:lvl1pPr>
      <a:lvl2pPr marL="671732" marR="0" indent="-305972" algn="l" defTabSz="914400" rtl="0" latinLnBrk="0">
        <a:lnSpc>
          <a:spcPct val="100000"/>
        </a:lnSpc>
        <a:spcBef>
          <a:spcPts val="700"/>
        </a:spcBef>
        <a:spcAft>
          <a:spcPts val="0"/>
        </a:spcAft>
        <a:buClr>
          <a:schemeClr val="accent2"/>
        </a:buClr>
        <a:buSzPct val="70000"/>
        <a:buFontTx/>
        <a:buChar char=""/>
        <a:tabLst/>
        <a:defRPr b="0" baseline="0" cap="none" i="0" spc="0" strike="noStrike" sz="2900" u="none">
          <a:solidFill>
            <a:srgbClr val="000000"/>
          </a:solidFill>
          <a:uFillTx/>
          <a:latin typeface="+mj-lt"/>
          <a:ea typeface="+mj-ea"/>
          <a:cs typeface="+mj-cs"/>
          <a:sym typeface="Tw Cen MT"/>
        </a:defRPr>
      </a:lvl2pPr>
      <a:lvl3pPr marL="974034" marR="0" indent="-288234" algn="l" defTabSz="914400" rtl="0" latinLnBrk="0">
        <a:lnSpc>
          <a:spcPct val="100000"/>
        </a:lnSpc>
        <a:spcBef>
          <a:spcPts val="700"/>
        </a:spcBef>
        <a:spcAft>
          <a:spcPts val="0"/>
        </a:spcAft>
        <a:buClr>
          <a:schemeClr val="accent2"/>
        </a:buClr>
        <a:buSzPct val="75000"/>
        <a:buFontTx/>
        <a:buChar char="■"/>
        <a:tabLst/>
        <a:defRPr b="0" baseline="0" cap="none" i="0" spc="0" strike="noStrike" sz="2900" u="none">
          <a:solidFill>
            <a:srgbClr val="000000"/>
          </a:solidFill>
          <a:uFillTx/>
          <a:latin typeface="+mj-lt"/>
          <a:ea typeface="+mj-ea"/>
          <a:cs typeface="+mj-cs"/>
          <a:sym typeface="Tw Cen MT"/>
        </a:defRPr>
      </a:lvl3pPr>
      <a:lvl4pPr marL="1474469" marR="0" indent="-331469" algn="l" defTabSz="914400" rtl="0" latinLnBrk="0">
        <a:lnSpc>
          <a:spcPct val="100000"/>
        </a:lnSpc>
        <a:spcBef>
          <a:spcPts val="700"/>
        </a:spcBef>
        <a:spcAft>
          <a:spcPts val="0"/>
        </a:spcAft>
        <a:buClr>
          <a:schemeClr val="accent2"/>
        </a:buClr>
        <a:buSzPct val="75000"/>
        <a:buFontTx/>
        <a:buChar char="■"/>
        <a:tabLst/>
        <a:defRPr b="0" baseline="0" cap="none" i="0" spc="0" strike="noStrike" sz="2900" u="none">
          <a:solidFill>
            <a:srgbClr val="000000"/>
          </a:solidFill>
          <a:uFillTx/>
          <a:latin typeface="+mj-lt"/>
          <a:ea typeface="+mj-ea"/>
          <a:cs typeface="+mj-cs"/>
          <a:sym typeface="Tw Cen MT"/>
        </a:defRPr>
      </a:lvl4pPr>
      <a:lvl5pPr marL="1931670" marR="0" indent="-331470" algn="l" defTabSz="914400" rtl="0" latinLnBrk="0">
        <a:lnSpc>
          <a:spcPct val="100000"/>
        </a:lnSpc>
        <a:spcBef>
          <a:spcPts val="700"/>
        </a:spcBef>
        <a:spcAft>
          <a:spcPts val="0"/>
        </a:spcAft>
        <a:buClr>
          <a:schemeClr val="accent2"/>
        </a:buClr>
        <a:buSzPct val="65000"/>
        <a:buFontTx/>
        <a:buChar char="■"/>
        <a:tabLst/>
        <a:defRPr b="0" baseline="0" cap="none" i="0" spc="0" strike="noStrike" sz="2900" u="none">
          <a:solidFill>
            <a:srgbClr val="000000"/>
          </a:solidFill>
          <a:uFillTx/>
          <a:latin typeface="+mj-lt"/>
          <a:ea typeface="+mj-ea"/>
          <a:cs typeface="+mj-cs"/>
          <a:sym typeface="Tw Cen MT"/>
        </a:defRPr>
      </a:lvl5pPr>
      <a:lvl6pPr marL="2242820" marR="0" indent="-368300" algn="l" defTabSz="914400" rtl="0" latinLnBrk="0">
        <a:lnSpc>
          <a:spcPct val="100000"/>
        </a:lnSpc>
        <a:spcBef>
          <a:spcPts val="700"/>
        </a:spcBef>
        <a:spcAft>
          <a:spcPts val="0"/>
        </a:spcAft>
        <a:buClr>
          <a:schemeClr val="accent2"/>
        </a:buClr>
        <a:buSzPct val="100000"/>
        <a:buFontTx/>
        <a:buChar char="▪"/>
        <a:tabLst/>
        <a:defRPr b="0" baseline="0" cap="none" i="0" spc="0" strike="noStrike" sz="2900" u="none">
          <a:solidFill>
            <a:srgbClr val="000000"/>
          </a:solidFill>
          <a:uFillTx/>
          <a:latin typeface="+mj-lt"/>
          <a:ea typeface="+mj-ea"/>
          <a:cs typeface="+mj-cs"/>
          <a:sym typeface="Tw Cen MT"/>
        </a:defRPr>
      </a:lvl6pPr>
      <a:lvl7pPr marL="2517139" marR="0" indent="-368300" algn="l" defTabSz="914400" rtl="0" latinLnBrk="0">
        <a:lnSpc>
          <a:spcPct val="100000"/>
        </a:lnSpc>
        <a:spcBef>
          <a:spcPts val="700"/>
        </a:spcBef>
        <a:spcAft>
          <a:spcPts val="0"/>
        </a:spcAft>
        <a:buClr>
          <a:schemeClr val="accent2"/>
        </a:buClr>
        <a:buSzPct val="100000"/>
        <a:buFontTx/>
        <a:buChar char="▪"/>
        <a:tabLst/>
        <a:defRPr b="0" baseline="0" cap="none" i="0" spc="0" strike="noStrike" sz="2900" u="none">
          <a:solidFill>
            <a:srgbClr val="000000"/>
          </a:solidFill>
          <a:uFillTx/>
          <a:latin typeface="+mj-lt"/>
          <a:ea typeface="+mj-ea"/>
          <a:cs typeface="+mj-cs"/>
          <a:sym typeface="Tw Cen MT"/>
        </a:defRPr>
      </a:lvl7pPr>
      <a:lvl8pPr marL="2791460" marR="0" indent="-368300" algn="l" defTabSz="914400" rtl="0" latinLnBrk="0">
        <a:lnSpc>
          <a:spcPct val="100000"/>
        </a:lnSpc>
        <a:spcBef>
          <a:spcPts val="700"/>
        </a:spcBef>
        <a:spcAft>
          <a:spcPts val="0"/>
        </a:spcAft>
        <a:buClr>
          <a:schemeClr val="accent2"/>
        </a:buClr>
        <a:buSzPct val="100000"/>
        <a:buFontTx/>
        <a:buChar char="▪"/>
        <a:tabLst/>
        <a:defRPr b="0" baseline="0" cap="none" i="0" spc="0" strike="noStrike" sz="2900" u="none">
          <a:solidFill>
            <a:srgbClr val="000000"/>
          </a:solidFill>
          <a:uFillTx/>
          <a:latin typeface="+mj-lt"/>
          <a:ea typeface="+mj-ea"/>
          <a:cs typeface="+mj-cs"/>
          <a:sym typeface="Tw Cen MT"/>
        </a:defRPr>
      </a:lvl8pPr>
      <a:lvl9pPr marL="3065779" marR="0" indent="-368300" algn="l" defTabSz="914400" rtl="0" latinLnBrk="0">
        <a:lnSpc>
          <a:spcPct val="100000"/>
        </a:lnSpc>
        <a:spcBef>
          <a:spcPts val="700"/>
        </a:spcBef>
        <a:spcAft>
          <a:spcPts val="0"/>
        </a:spcAft>
        <a:buClr>
          <a:schemeClr val="accent2"/>
        </a:buClr>
        <a:buSzPct val="100000"/>
        <a:buFontTx/>
        <a:buChar char="▪"/>
        <a:tabLst/>
        <a:defRPr b="0" baseline="0" cap="none" i="0" spc="0" strike="noStrike" sz="2900" u="none">
          <a:solidFill>
            <a:srgbClr val="000000"/>
          </a:solidFill>
          <a:uFillTx/>
          <a:latin typeface="+mj-lt"/>
          <a:ea typeface="+mj-ea"/>
          <a:cs typeface="+mj-cs"/>
          <a:sym typeface="Tw Cen MT"/>
        </a:defRPr>
      </a:lvl9pPr>
    </p:bodyStyle>
    <p:otherStyle>
      <a:lvl1pPr marL="0" marR="0" indent="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Tw Cen MT"/>
        </a:defRPr>
      </a:lvl1pPr>
      <a:lvl2pPr marL="0" marR="0" indent="45720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Tw Cen MT"/>
        </a:defRPr>
      </a:lvl2pPr>
      <a:lvl3pPr marL="0" marR="0" indent="91440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Tw Cen MT"/>
        </a:defRPr>
      </a:lvl3pPr>
      <a:lvl4pPr marL="0" marR="0" indent="137160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Tw Cen MT"/>
        </a:defRPr>
      </a:lvl4pPr>
      <a:lvl5pPr marL="0" marR="0" indent="182880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Tw Cen MT"/>
        </a:defRPr>
      </a:lvl5pPr>
      <a:lvl6pPr marL="0" marR="0" indent="228600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Tw Cen MT"/>
        </a:defRPr>
      </a:lvl6pPr>
      <a:lvl7pPr marL="0" marR="0" indent="274320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Tw Cen MT"/>
        </a:defRPr>
      </a:lvl7pPr>
      <a:lvl8pPr marL="0" marR="0" indent="320040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Tw Cen MT"/>
        </a:defRPr>
      </a:lvl8pPr>
      <a:lvl9pPr marL="0" marR="0" indent="365760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Tw Cen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 Id="rId3" Type="http://schemas.openxmlformats.org/officeDocument/2006/relationships/image" Target="../media/image1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 Id="rId3" Type="http://schemas.openxmlformats.org/officeDocument/2006/relationships/image" Target="../media/image27.png"/><Relationship Id="rId4" Type="http://schemas.openxmlformats.org/officeDocument/2006/relationships/image" Target="../media/image1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Title 1"/>
          <p:cNvSpPr txBox="1"/>
          <p:nvPr>
            <p:ph type="title"/>
          </p:nvPr>
        </p:nvSpPr>
        <p:spPr>
          <a:xfrm>
            <a:off x="457200" y="76200"/>
            <a:ext cx="8077200" cy="1162050"/>
          </a:xfrm>
          <a:prstGeom prst="rect">
            <a:avLst/>
          </a:prstGeom>
        </p:spPr>
        <p:txBody>
          <a:bodyPr/>
          <a:lstStyle>
            <a:lvl1pPr algn="ctr">
              <a:defRPr b="1" sz="2800">
                <a:latin typeface="Cooper Black"/>
                <a:ea typeface="Cooper Black"/>
                <a:cs typeface="Cooper Black"/>
                <a:sym typeface="Cooper Black"/>
              </a:defRPr>
            </a:lvl1pPr>
          </a:lstStyle>
          <a:p>
            <a:pPr/>
            <a:r>
              <a:t>DETECTING EARLY ALZHEIMER'S USING MRI DATA AND MACHINE LEARNING</a:t>
            </a:r>
          </a:p>
        </p:txBody>
      </p:sp>
      <p:sp>
        <p:nvSpPr>
          <p:cNvPr id="108" name="Text Placeholder 5"/>
          <p:cNvSpPr txBox="1"/>
          <p:nvPr>
            <p:ph type="body" sz="quarter" idx="1"/>
          </p:nvPr>
        </p:nvSpPr>
        <p:spPr>
          <a:xfrm>
            <a:off x="685800" y="2057400"/>
            <a:ext cx="2743200" cy="2819402"/>
          </a:xfrm>
          <a:prstGeom prst="rect">
            <a:avLst/>
          </a:prstGeom>
        </p:spPr>
        <p:txBody>
          <a:bodyPr/>
          <a:lstStyle/>
          <a:p>
            <a:pPr>
              <a:lnSpc>
                <a:spcPct val="80000"/>
              </a:lnSpc>
              <a:defRPr b="1">
                <a:solidFill>
                  <a:srgbClr val="355D7E"/>
                </a:solidFill>
              </a:defRPr>
            </a:pPr>
            <a:r>
              <a:t>Team Members:</a:t>
            </a:r>
            <a:endParaRPr sz="900"/>
          </a:p>
          <a:p>
            <a:pPr>
              <a:lnSpc>
                <a:spcPct val="80000"/>
              </a:lnSpc>
              <a:buClr>
                <a:srgbClr val="000000"/>
              </a:buClr>
              <a:buSzPct val="60000"/>
              <a:buFont typeface="Arial"/>
              <a:buChar char="•"/>
              <a:defRPr>
                <a:solidFill>
                  <a:srgbClr val="355D7E"/>
                </a:solidFill>
              </a:defRPr>
            </a:pPr>
            <a:r>
              <a:t>Peter Shyamal</a:t>
            </a:r>
            <a:endParaRPr sz="900"/>
          </a:p>
          <a:p>
            <a:pPr>
              <a:lnSpc>
                <a:spcPct val="80000"/>
              </a:lnSpc>
              <a:buClr>
                <a:srgbClr val="000000"/>
              </a:buClr>
              <a:buSzPct val="60000"/>
              <a:buFont typeface="Arial"/>
              <a:buChar char="•"/>
              <a:defRPr>
                <a:solidFill>
                  <a:srgbClr val="355D7E"/>
                </a:solidFill>
              </a:defRPr>
            </a:pPr>
            <a:r>
              <a:t>Abirami</a:t>
            </a:r>
            <a:endParaRPr sz="900"/>
          </a:p>
          <a:p>
            <a:pPr>
              <a:lnSpc>
                <a:spcPct val="80000"/>
              </a:lnSpc>
              <a:buClr>
                <a:srgbClr val="000000"/>
              </a:buClr>
              <a:buSzPct val="60000"/>
              <a:buFont typeface="Arial"/>
              <a:buChar char="•"/>
              <a:defRPr>
                <a:solidFill>
                  <a:srgbClr val="355D7E"/>
                </a:solidFill>
              </a:defRPr>
            </a:pPr>
            <a:r>
              <a:t>Madhumitha</a:t>
            </a:r>
            <a:endParaRPr sz="900"/>
          </a:p>
          <a:p>
            <a:pPr>
              <a:lnSpc>
                <a:spcPct val="80000"/>
              </a:lnSpc>
              <a:buClr>
                <a:srgbClr val="000000"/>
              </a:buClr>
              <a:buSzPct val="60000"/>
              <a:buFont typeface="Arial"/>
              <a:buChar char="•"/>
              <a:defRPr>
                <a:solidFill>
                  <a:srgbClr val="355D7E"/>
                </a:solidFill>
              </a:defRPr>
            </a:pPr>
            <a:r>
              <a:t>Mohan Deep</a:t>
            </a:r>
            <a:endParaRPr sz="900"/>
          </a:p>
          <a:p>
            <a:pPr>
              <a:lnSpc>
                <a:spcPct val="80000"/>
              </a:lnSpc>
              <a:buClr>
                <a:srgbClr val="000000"/>
              </a:buClr>
              <a:buSzPct val="60000"/>
              <a:buFont typeface="Arial"/>
              <a:buChar char="•"/>
              <a:defRPr>
                <a:solidFill>
                  <a:srgbClr val="355D7E"/>
                </a:solidFill>
              </a:defRPr>
            </a:pPr>
            <a:r>
              <a:t>Harishiva</a:t>
            </a:r>
          </a:p>
        </p:txBody>
      </p:sp>
      <p:pic>
        <p:nvPicPr>
          <p:cNvPr id="109" name="Content Placeholder 4" descr="Content Placeholder 4"/>
          <p:cNvPicPr>
            <a:picLocks noChangeAspect="1"/>
          </p:cNvPicPr>
          <p:nvPr/>
        </p:nvPicPr>
        <p:blipFill>
          <a:blip r:embed="rId2">
            <a:extLst/>
          </a:blip>
          <a:stretch>
            <a:fillRect/>
          </a:stretch>
        </p:blipFill>
        <p:spPr>
          <a:xfrm>
            <a:off x="4724400" y="1752600"/>
            <a:ext cx="3276600" cy="4124539"/>
          </a:xfrm>
          <a:prstGeom prst="rect">
            <a:avLst/>
          </a:prstGeom>
          <a:ln w="12700">
            <a:miter lim="400000"/>
          </a:ln>
        </p:spPr>
      </p:pic>
      <p:sp>
        <p:nvSpPr>
          <p:cNvPr id="110" name="Title 1"/>
          <p:cNvSpPr txBox="1"/>
          <p:nvPr/>
        </p:nvSpPr>
        <p:spPr>
          <a:xfrm>
            <a:off x="579119" y="5695952"/>
            <a:ext cx="7985762" cy="1162051"/>
          </a:xfrm>
          <a:prstGeom prst="rect">
            <a:avLst/>
          </a:prstGeom>
          <a:ln w="12700">
            <a:miter lim="400000"/>
          </a:ln>
        </p:spPr>
        <p:txBody>
          <a:bodyPr lIns="45719" rIns="45719" anchor="b">
            <a:normAutofit fontScale="100000" lnSpcReduction="0"/>
          </a:bodyPr>
          <a:lstStyle/>
          <a:p>
            <a:pPr algn="ctr">
              <a:defRPr sz="1900">
                <a:latin typeface="Calibri Light"/>
                <a:ea typeface="Calibri Light"/>
                <a:cs typeface="Calibri Light"/>
                <a:sym typeface="Calibri Light"/>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prstGeom prst="rect">
            <a:avLst/>
          </a:prstGeom>
        </p:spPr>
        <p:txBody>
          <a:bodyPr/>
          <a:lstStyle/>
          <a:p>
            <a:pPr/>
            <a:r>
              <a:t>Correlation</a:t>
            </a:r>
          </a:p>
        </p:txBody>
      </p:sp>
      <p:pic>
        <p:nvPicPr>
          <p:cNvPr id="139" name="Content Placeholder 4" descr="Content Placeholder 4"/>
          <p:cNvPicPr>
            <a:picLocks noChangeAspect="1"/>
          </p:cNvPicPr>
          <p:nvPr/>
        </p:nvPicPr>
        <p:blipFill>
          <a:blip r:embed="rId2">
            <a:extLst/>
          </a:blip>
          <a:stretch>
            <a:fillRect/>
          </a:stretch>
        </p:blipFill>
        <p:spPr>
          <a:xfrm>
            <a:off x="533400" y="1600200"/>
            <a:ext cx="8295049" cy="50292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1"/>
          <p:cNvSpPr txBox="1"/>
          <p:nvPr>
            <p:ph type="title"/>
          </p:nvPr>
        </p:nvSpPr>
        <p:spPr>
          <a:prstGeom prst="rect">
            <a:avLst/>
          </a:prstGeom>
        </p:spPr>
        <p:txBody>
          <a:bodyPr/>
          <a:lstStyle/>
          <a:p>
            <a:pPr lvl="3"/>
            <a:r>
              <a:t>Checking for Outlier</a:t>
            </a:r>
          </a:p>
        </p:txBody>
      </p:sp>
      <p:pic>
        <p:nvPicPr>
          <p:cNvPr id="142" name="Content Placeholder 4" descr="Content Placeholder 4"/>
          <p:cNvPicPr>
            <a:picLocks noChangeAspect="1"/>
          </p:cNvPicPr>
          <p:nvPr/>
        </p:nvPicPr>
        <p:blipFill>
          <a:blip r:embed="rId2">
            <a:extLst/>
          </a:blip>
          <a:stretch>
            <a:fillRect/>
          </a:stretch>
        </p:blipFill>
        <p:spPr>
          <a:xfrm>
            <a:off x="152400" y="1905000"/>
            <a:ext cx="8777446" cy="43434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prstGeom prst="rect">
            <a:avLst/>
          </a:prstGeom>
        </p:spPr>
        <p:txBody>
          <a:bodyPr/>
          <a:lstStyle>
            <a:lvl1pPr defTabSz="649223">
              <a:defRPr sz="2768"/>
            </a:lvl1pPr>
          </a:lstStyle>
          <a:p>
            <a:pPr/>
            <a:r>
              <a:t>Distribution of independent variables classified by Dependent variables</a:t>
            </a:r>
          </a:p>
        </p:txBody>
      </p:sp>
      <p:pic>
        <p:nvPicPr>
          <p:cNvPr id="145" name="Content Placeholder 4" descr="Content Placeholder 4"/>
          <p:cNvPicPr>
            <a:picLocks noChangeAspect="1"/>
          </p:cNvPicPr>
          <p:nvPr/>
        </p:nvPicPr>
        <p:blipFill>
          <a:blip r:embed="rId2">
            <a:extLst/>
          </a:blip>
          <a:stretch>
            <a:fillRect/>
          </a:stretch>
        </p:blipFill>
        <p:spPr>
          <a:xfrm>
            <a:off x="1295400" y="1600200"/>
            <a:ext cx="4774956" cy="1447800"/>
          </a:xfrm>
          <a:prstGeom prst="rect">
            <a:avLst/>
          </a:prstGeom>
          <a:ln w="12700">
            <a:miter lim="400000"/>
          </a:ln>
        </p:spPr>
      </p:pic>
      <p:pic>
        <p:nvPicPr>
          <p:cNvPr id="146" name="Picture 5" descr="Picture 5"/>
          <p:cNvPicPr>
            <a:picLocks noChangeAspect="1"/>
          </p:cNvPicPr>
          <p:nvPr/>
        </p:nvPicPr>
        <p:blipFill>
          <a:blip r:embed="rId3">
            <a:extLst/>
          </a:blip>
          <a:stretch>
            <a:fillRect/>
          </a:stretch>
        </p:blipFill>
        <p:spPr>
          <a:xfrm>
            <a:off x="990600" y="4876800"/>
            <a:ext cx="6524625" cy="1981200"/>
          </a:xfrm>
          <a:prstGeom prst="rect">
            <a:avLst/>
          </a:prstGeom>
          <a:ln w="12700">
            <a:miter lim="400000"/>
          </a:ln>
        </p:spPr>
      </p:pic>
      <p:pic>
        <p:nvPicPr>
          <p:cNvPr id="147" name="Picture 6" descr="Picture 6"/>
          <p:cNvPicPr>
            <a:picLocks noChangeAspect="1"/>
          </p:cNvPicPr>
          <p:nvPr/>
        </p:nvPicPr>
        <p:blipFill>
          <a:blip r:embed="rId4">
            <a:extLst/>
          </a:blip>
          <a:stretch>
            <a:fillRect/>
          </a:stretch>
        </p:blipFill>
        <p:spPr>
          <a:xfrm>
            <a:off x="1238250" y="2971800"/>
            <a:ext cx="6534150" cy="19812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Title 1"/>
          <p:cNvSpPr txBox="1"/>
          <p:nvPr>
            <p:ph type="title"/>
          </p:nvPr>
        </p:nvSpPr>
        <p:spPr>
          <a:prstGeom prst="rect">
            <a:avLst/>
          </a:prstGeom>
        </p:spPr>
        <p:txBody>
          <a:bodyPr/>
          <a:lstStyle/>
          <a:p>
            <a:pPr/>
            <a:r>
              <a:t>Contd..</a:t>
            </a:r>
          </a:p>
        </p:txBody>
      </p:sp>
      <p:pic>
        <p:nvPicPr>
          <p:cNvPr id="150" name="Content Placeholder 5" descr="Content Placeholder 5"/>
          <p:cNvPicPr>
            <a:picLocks noChangeAspect="1"/>
          </p:cNvPicPr>
          <p:nvPr/>
        </p:nvPicPr>
        <p:blipFill>
          <a:blip r:embed="rId2">
            <a:extLst/>
          </a:blip>
          <a:stretch>
            <a:fillRect/>
          </a:stretch>
        </p:blipFill>
        <p:spPr>
          <a:xfrm>
            <a:off x="990600" y="1905000"/>
            <a:ext cx="5715000" cy="1732828"/>
          </a:xfrm>
          <a:prstGeom prst="rect">
            <a:avLst/>
          </a:prstGeom>
          <a:ln w="12700">
            <a:miter lim="400000"/>
          </a:ln>
        </p:spPr>
      </p:pic>
      <p:pic>
        <p:nvPicPr>
          <p:cNvPr id="151" name="Picture 6" descr="Picture 6"/>
          <p:cNvPicPr>
            <a:picLocks noChangeAspect="1"/>
          </p:cNvPicPr>
          <p:nvPr/>
        </p:nvPicPr>
        <p:blipFill>
          <a:blip r:embed="rId3">
            <a:extLst/>
          </a:blip>
          <a:stretch>
            <a:fillRect/>
          </a:stretch>
        </p:blipFill>
        <p:spPr>
          <a:xfrm>
            <a:off x="914400" y="3657600"/>
            <a:ext cx="7924800" cy="24384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itle 1"/>
          <p:cNvSpPr txBox="1"/>
          <p:nvPr>
            <p:ph type="title"/>
          </p:nvPr>
        </p:nvSpPr>
        <p:spPr>
          <a:prstGeom prst="rect">
            <a:avLst/>
          </a:prstGeom>
        </p:spPr>
        <p:txBody>
          <a:bodyPr/>
          <a:lstStyle>
            <a:lvl1pPr algn="ctr"/>
          </a:lstStyle>
          <a:p>
            <a:pPr/>
            <a:r>
              <a:t>INTERMEDIATE INFERENCES</a:t>
            </a:r>
          </a:p>
        </p:txBody>
      </p:sp>
      <p:sp>
        <p:nvSpPr>
          <p:cNvPr id="154" name="Text Placeholder 2"/>
          <p:cNvSpPr txBox="1"/>
          <p:nvPr>
            <p:ph type="body" idx="1"/>
          </p:nvPr>
        </p:nvSpPr>
        <p:spPr>
          <a:xfrm>
            <a:off x="914400" y="1600200"/>
            <a:ext cx="7772400" cy="4495800"/>
          </a:xfrm>
          <a:prstGeom prst="rect">
            <a:avLst/>
          </a:prstGeom>
        </p:spPr>
        <p:txBody>
          <a:bodyPr/>
          <a:lstStyle/>
          <a:p>
            <a:pPr>
              <a:buClr>
                <a:srgbClr val="000000"/>
              </a:buClr>
              <a:buSzPct val="114000"/>
              <a:buChar char="❑"/>
              <a:defRPr sz="1600">
                <a:solidFill>
                  <a:srgbClr val="355D7E"/>
                </a:solidFill>
                <a:latin typeface="Arial"/>
                <a:ea typeface="Arial"/>
                <a:cs typeface="Arial"/>
                <a:sym typeface="Arial"/>
              </a:defRPr>
            </a:pPr>
            <a:r>
              <a:t>The Nondemented group has higher brain volume ratio than Demented group. This is assumed to be because the diseases affect the brain to be shrinking its tissue.</a:t>
            </a:r>
          </a:p>
          <a:p>
            <a:pPr>
              <a:buClr>
                <a:srgbClr val="000000"/>
              </a:buClr>
              <a:buSzPct val="114000"/>
              <a:buChar char="❑"/>
              <a:defRPr sz="1600">
                <a:solidFill>
                  <a:srgbClr val="355D7E"/>
                </a:solidFill>
                <a:latin typeface="Arial"/>
                <a:ea typeface="Arial"/>
                <a:cs typeface="Arial"/>
                <a:sym typeface="Arial"/>
              </a:defRPr>
            </a:pPr>
            <a:r>
              <a:t>There is a higher concentration of 70-80 years old in the Demented patient group than those in the nondemented patients. We guess patients who suffered from that kind of disease has lower survival rate so that there are a few of 90 years old.</a:t>
            </a:r>
          </a:p>
          <a:p>
            <a:pPr>
              <a:buClr>
                <a:srgbClr val="000000"/>
              </a:buClr>
              <a:buSzPct val="114000"/>
              <a:buChar char="❑"/>
              <a:defRPr sz="1600">
                <a:solidFill>
                  <a:srgbClr val="355D7E"/>
                </a:solidFill>
                <a:latin typeface="Arial"/>
                <a:ea typeface="Arial"/>
                <a:cs typeface="Arial"/>
                <a:sym typeface="Arial"/>
              </a:defRPr>
            </a:pPr>
            <a:r>
              <a:t>Men are more likely with demented, an Alzheimer's Disease, than Women.</a:t>
            </a:r>
          </a:p>
          <a:p>
            <a:pPr>
              <a:buClr>
                <a:srgbClr val="000000"/>
              </a:buClr>
              <a:buSzPct val="114000"/>
              <a:buChar char="❑"/>
              <a:defRPr sz="1600">
                <a:solidFill>
                  <a:srgbClr val="355D7E"/>
                </a:solidFill>
                <a:latin typeface="Arial"/>
                <a:ea typeface="Arial"/>
                <a:cs typeface="Arial"/>
                <a:sym typeface="Arial"/>
              </a:defRPr>
            </a:pPr>
            <a:r>
              <a:t>Demented patients were less educated in terms of years of education.</a:t>
            </a:r>
          </a:p>
          <a:p>
            <a:pPr>
              <a:buClr>
                <a:srgbClr val="000000"/>
              </a:buClr>
              <a:buSzPct val="114000"/>
              <a:buChar char="❑"/>
              <a:defRPr sz="1600">
                <a:solidFill>
                  <a:srgbClr val="355D7E"/>
                </a:solidFill>
                <a:latin typeface="Arial"/>
                <a:ea typeface="Arial"/>
                <a:cs typeface="Arial"/>
                <a:sym typeface="Arial"/>
              </a:defRPr>
            </a:pPr>
            <a:r>
              <a:t>Nondemented group has higher brain volume than Demented group.</a:t>
            </a:r>
          </a:p>
          <a:p>
            <a:pPr>
              <a:buClr>
                <a:srgbClr val="000000"/>
              </a:buClr>
              <a:buSzPct val="114000"/>
              <a:buChar char="❑"/>
              <a:defRPr sz="1600">
                <a:solidFill>
                  <a:srgbClr val="355D7E"/>
                </a:solidFill>
                <a:latin typeface="Arial"/>
                <a:ea typeface="Arial"/>
                <a:cs typeface="Arial"/>
                <a:sym typeface="Arial"/>
              </a:defRPr>
            </a:pPr>
            <a:r>
              <a:t>Higher concentration of 70-80 years old in Demented group than those in the nondemented patients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itle 1"/>
          <p:cNvSpPr txBox="1"/>
          <p:nvPr>
            <p:ph type="title"/>
          </p:nvPr>
        </p:nvSpPr>
        <p:spPr>
          <a:prstGeom prst="rect">
            <a:avLst/>
          </a:prstGeom>
        </p:spPr>
        <p:txBody>
          <a:bodyPr/>
          <a:lstStyle>
            <a:lvl1pPr defTabSz="768095">
              <a:defRPr b="1" sz="3275"/>
            </a:lvl1pPr>
          </a:lstStyle>
          <a:p>
            <a:pPr/>
            <a:r>
              <a:t>Logistic Regression (MLE with Scaled Features)</a:t>
            </a:r>
          </a:p>
        </p:txBody>
      </p:sp>
      <p:pic>
        <p:nvPicPr>
          <p:cNvPr id="157" name="Picture 21" descr="Picture 21"/>
          <p:cNvPicPr>
            <a:picLocks noChangeAspect="1"/>
          </p:cNvPicPr>
          <p:nvPr/>
        </p:nvPicPr>
        <p:blipFill>
          <a:blip r:embed="rId2">
            <a:extLst/>
          </a:blip>
          <a:stretch>
            <a:fillRect/>
          </a:stretch>
        </p:blipFill>
        <p:spPr>
          <a:xfrm>
            <a:off x="666182" y="1600200"/>
            <a:ext cx="4058218" cy="1381319"/>
          </a:xfrm>
          <a:prstGeom prst="rect">
            <a:avLst/>
          </a:prstGeom>
          <a:ln w="12700">
            <a:miter lim="400000"/>
          </a:ln>
        </p:spPr>
      </p:pic>
      <p:pic>
        <p:nvPicPr>
          <p:cNvPr id="158" name="Picture 22" descr="Picture 22"/>
          <p:cNvPicPr>
            <a:picLocks noChangeAspect="1"/>
          </p:cNvPicPr>
          <p:nvPr/>
        </p:nvPicPr>
        <p:blipFill>
          <a:blip r:embed="rId3">
            <a:extLst/>
          </a:blip>
          <a:stretch>
            <a:fillRect/>
          </a:stretch>
        </p:blipFill>
        <p:spPr>
          <a:xfrm>
            <a:off x="5562600" y="2895600"/>
            <a:ext cx="3238124" cy="2209800"/>
          </a:xfrm>
          <a:prstGeom prst="rect">
            <a:avLst/>
          </a:prstGeom>
          <a:ln w="12700">
            <a:miter lim="400000"/>
          </a:ln>
        </p:spPr>
      </p:pic>
      <p:pic>
        <p:nvPicPr>
          <p:cNvPr id="159" name="Picture 23" descr="Picture 23"/>
          <p:cNvPicPr>
            <a:picLocks noChangeAspect="1"/>
          </p:cNvPicPr>
          <p:nvPr/>
        </p:nvPicPr>
        <p:blipFill>
          <a:blip r:embed="rId4">
            <a:extLst/>
          </a:blip>
          <a:stretch>
            <a:fillRect/>
          </a:stretch>
        </p:blipFill>
        <p:spPr>
          <a:xfrm>
            <a:off x="-371348" y="3200400"/>
            <a:ext cx="5334001" cy="351727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Title 1"/>
          <p:cNvSpPr txBox="1"/>
          <p:nvPr>
            <p:ph type="title"/>
          </p:nvPr>
        </p:nvSpPr>
        <p:spPr>
          <a:prstGeom prst="rect">
            <a:avLst/>
          </a:prstGeom>
        </p:spPr>
        <p:txBody>
          <a:bodyPr/>
          <a:lstStyle>
            <a:lvl1pPr defTabSz="877823">
              <a:defRPr b="1" sz="3743"/>
            </a:lvl1pPr>
          </a:lstStyle>
          <a:p>
            <a:pPr/>
            <a:r>
              <a:t>Logistic Regression (MLE without Scaled)</a:t>
            </a:r>
          </a:p>
        </p:txBody>
      </p:sp>
      <p:pic>
        <p:nvPicPr>
          <p:cNvPr id="162" name="Picture 7" descr="Picture 7"/>
          <p:cNvPicPr>
            <a:picLocks noChangeAspect="1"/>
          </p:cNvPicPr>
          <p:nvPr/>
        </p:nvPicPr>
        <p:blipFill>
          <a:blip r:embed="rId2">
            <a:extLst/>
          </a:blip>
          <a:stretch>
            <a:fillRect/>
          </a:stretch>
        </p:blipFill>
        <p:spPr>
          <a:xfrm>
            <a:off x="762000" y="1600200"/>
            <a:ext cx="4029639" cy="1371793"/>
          </a:xfrm>
          <a:prstGeom prst="rect">
            <a:avLst/>
          </a:prstGeom>
          <a:ln w="12700">
            <a:miter lim="400000"/>
          </a:ln>
        </p:spPr>
      </p:pic>
      <p:pic>
        <p:nvPicPr>
          <p:cNvPr id="163" name="Picture 8" descr="Picture 8"/>
          <p:cNvPicPr>
            <a:picLocks noChangeAspect="1"/>
          </p:cNvPicPr>
          <p:nvPr/>
        </p:nvPicPr>
        <p:blipFill>
          <a:blip r:embed="rId3">
            <a:extLst/>
          </a:blip>
          <a:stretch>
            <a:fillRect/>
          </a:stretch>
        </p:blipFill>
        <p:spPr>
          <a:xfrm>
            <a:off x="5562600" y="2817340"/>
            <a:ext cx="3352800" cy="2288060"/>
          </a:xfrm>
          <a:prstGeom prst="rect">
            <a:avLst/>
          </a:prstGeom>
          <a:ln w="12700">
            <a:miter lim="400000"/>
          </a:ln>
        </p:spPr>
      </p:pic>
      <p:pic>
        <p:nvPicPr>
          <p:cNvPr id="164" name="Picture 9" descr="Picture 9"/>
          <p:cNvPicPr>
            <a:picLocks noChangeAspect="1"/>
          </p:cNvPicPr>
          <p:nvPr/>
        </p:nvPicPr>
        <p:blipFill>
          <a:blip r:embed="rId4">
            <a:extLst/>
          </a:blip>
          <a:stretch>
            <a:fillRect/>
          </a:stretch>
        </p:blipFill>
        <p:spPr>
          <a:xfrm>
            <a:off x="228600" y="3200400"/>
            <a:ext cx="5334000" cy="351727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Title 1"/>
          <p:cNvSpPr txBox="1"/>
          <p:nvPr>
            <p:ph type="title"/>
          </p:nvPr>
        </p:nvSpPr>
        <p:spPr>
          <a:prstGeom prst="rect">
            <a:avLst/>
          </a:prstGeom>
        </p:spPr>
        <p:txBody>
          <a:bodyPr/>
          <a:lstStyle>
            <a:lvl1pPr>
              <a:defRPr b="1"/>
            </a:lvl1pPr>
          </a:lstStyle>
          <a:p>
            <a:pPr/>
            <a:r>
              <a:t>Logistic Regression (using SGD)</a:t>
            </a:r>
          </a:p>
        </p:txBody>
      </p:sp>
      <p:pic>
        <p:nvPicPr>
          <p:cNvPr id="167" name="Picture 9" descr="Picture 9"/>
          <p:cNvPicPr>
            <a:picLocks noChangeAspect="1"/>
          </p:cNvPicPr>
          <p:nvPr/>
        </p:nvPicPr>
        <p:blipFill>
          <a:blip r:embed="rId2">
            <a:extLst/>
          </a:blip>
          <a:stretch>
            <a:fillRect/>
          </a:stretch>
        </p:blipFill>
        <p:spPr>
          <a:xfrm>
            <a:off x="828110" y="1790502"/>
            <a:ext cx="4048691" cy="1409898"/>
          </a:xfrm>
          <a:prstGeom prst="rect">
            <a:avLst/>
          </a:prstGeom>
          <a:ln w="12700">
            <a:miter lim="400000"/>
          </a:ln>
        </p:spPr>
      </p:pic>
      <p:pic>
        <p:nvPicPr>
          <p:cNvPr id="168" name="Picture 10" descr="Picture 10"/>
          <p:cNvPicPr>
            <a:picLocks noChangeAspect="1"/>
          </p:cNvPicPr>
          <p:nvPr/>
        </p:nvPicPr>
        <p:blipFill>
          <a:blip r:embed="rId3">
            <a:extLst/>
          </a:blip>
          <a:stretch>
            <a:fillRect/>
          </a:stretch>
        </p:blipFill>
        <p:spPr>
          <a:xfrm>
            <a:off x="5257800" y="2819400"/>
            <a:ext cx="3581400" cy="2444064"/>
          </a:xfrm>
          <a:prstGeom prst="rect">
            <a:avLst/>
          </a:prstGeom>
          <a:ln w="12700">
            <a:miter lim="400000"/>
          </a:ln>
        </p:spPr>
      </p:pic>
      <p:pic>
        <p:nvPicPr>
          <p:cNvPr id="169" name="Picture 11" descr="Picture 11"/>
          <p:cNvPicPr>
            <a:picLocks noChangeAspect="1"/>
          </p:cNvPicPr>
          <p:nvPr/>
        </p:nvPicPr>
        <p:blipFill>
          <a:blip r:embed="rId4">
            <a:extLst/>
          </a:blip>
          <a:stretch>
            <a:fillRect/>
          </a:stretch>
        </p:blipFill>
        <p:spPr>
          <a:xfrm>
            <a:off x="228600" y="3429000"/>
            <a:ext cx="5029200" cy="3316286"/>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Title 1"/>
          <p:cNvSpPr txBox="1"/>
          <p:nvPr>
            <p:ph type="title"/>
          </p:nvPr>
        </p:nvSpPr>
        <p:spPr>
          <a:prstGeom prst="rect">
            <a:avLst/>
          </a:prstGeom>
        </p:spPr>
        <p:txBody>
          <a:bodyPr/>
          <a:lstStyle>
            <a:lvl1pPr>
              <a:defRPr b="1"/>
            </a:lvl1pPr>
          </a:lstStyle>
          <a:p>
            <a:pPr/>
            <a:r>
              <a:t>Decision Tree</a:t>
            </a:r>
          </a:p>
        </p:txBody>
      </p:sp>
      <p:pic>
        <p:nvPicPr>
          <p:cNvPr id="172" name="Picture 11" descr="Picture 11"/>
          <p:cNvPicPr>
            <a:picLocks noChangeAspect="1"/>
          </p:cNvPicPr>
          <p:nvPr/>
        </p:nvPicPr>
        <p:blipFill>
          <a:blip r:embed="rId2">
            <a:extLst/>
          </a:blip>
          <a:stretch>
            <a:fillRect/>
          </a:stretch>
        </p:blipFill>
        <p:spPr>
          <a:xfrm>
            <a:off x="5562600" y="2667000"/>
            <a:ext cx="3417683" cy="2286000"/>
          </a:xfrm>
          <a:prstGeom prst="rect">
            <a:avLst/>
          </a:prstGeom>
          <a:ln w="12700">
            <a:miter lim="400000"/>
          </a:ln>
        </p:spPr>
      </p:pic>
      <p:pic>
        <p:nvPicPr>
          <p:cNvPr id="173" name="Picture 12" descr="Picture 12"/>
          <p:cNvPicPr>
            <a:picLocks noChangeAspect="1"/>
          </p:cNvPicPr>
          <p:nvPr/>
        </p:nvPicPr>
        <p:blipFill>
          <a:blip r:embed="rId3">
            <a:extLst/>
          </a:blip>
          <a:stretch>
            <a:fillRect/>
          </a:stretch>
        </p:blipFill>
        <p:spPr>
          <a:xfrm>
            <a:off x="838200" y="1800029"/>
            <a:ext cx="4039164" cy="1400372"/>
          </a:xfrm>
          <a:prstGeom prst="rect">
            <a:avLst/>
          </a:prstGeom>
          <a:ln w="12700">
            <a:miter lim="400000"/>
          </a:ln>
        </p:spPr>
      </p:pic>
      <p:pic>
        <p:nvPicPr>
          <p:cNvPr id="174" name="Picture 13" descr="Picture 13"/>
          <p:cNvPicPr>
            <a:picLocks noChangeAspect="1"/>
          </p:cNvPicPr>
          <p:nvPr/>
        </p:nvPicPr>
        <p:blipFill>
          <a:blip r:embed="rId4">
            <a:extLst/>
          </a:blip>
          <a:stretch>
            <a:fillRect/>
          </a:stretch>
        </p:blipFill>
        <p:spPr>
          <a:xfrm>
            <a:off x="152400" y="3290480"/>
            <a:ext cx="5410200" cy="356752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Title 1"/>
          <p:cNvSpPr txBox="1"/>
          <p:nvPr>
            <p:ph type="title"/>
          </p:nvPr>
        </p:nvSpPr>
        <p:spPr>
          <a:prstGeom prst="rect">
            <a:avLst/>
          </a:prstGeom>
        </p:spPr>
        <p:txBody>
          <a:bodyPr/>
          <a:lstStyle/>
          <a:p>
            <a:pPr/>
            <a:r>
              <a:t>Decision Tree Pruned</a:t>
            </a:r>
          </a:p>
        </p:txBody>
      </p:sp>
      <p:pic>
        <p:nvPicPr>
          <p:cNvPr id="177" name="Picture 9" descr="Picture 9"/>
          <p:cNvPicPr>
            <a:picLocks noChangeAspect="1"/>
          </p:cNvPicPr>
          <p:nvPr/>
        </p:nvPicPr>
        <p:blipFill>
          <a:blip r:embed="rId2">
            <a:extLst/>
          </a:blip>
          <a:stretch>
            <a:fillRect/>
          </a:stretch>
        </p:blipFill>
        <p:spPr>
          <a:xfrm>
            <a:off x="5794218" y="2514600"/>
            <a:ext cx="3349782" cy="2286000"/>
          </a:xfrm>
          <a:prstGeom prst="rect">
            <a:avLst/>
          </a:prstGeom>
          <a:ln w="12700">
            <a:miter lim="400000"/>
          </a:ln>
        </p:spPr>
      </p:pic>
      <p:pic>
        <p:nvPicPr>
          <p:cNvPr id="178" name="Picture 10" descr="Picture 10"/>
          <p:cNvPicPr>
            <a:picLocks noChangeAspect="1"/>
          </p:cNvPicPr>
          <p:nvPr/>
        </p:nvPicPr>
        <p:blipFill>
          <a:blip r:embed="rId3">
            <a:extLst/>
          </a:blip>
          <a:stretch>
            <a:fillRect/>
          </a:stretch>
        </p:blipFill>
        <p:spPr>
          <a:xfrm>
            <a:off x="685800" y="1676400"/>
            <a:ext cx="4048691" cy="1409897"/>
          </a:xfrm>
          <a:prstGeom prst="rect">
            <a:avLst/>
          </a:prstGeom>
          <a:ln w="12700">
            <a:miter lim="400000"/>
          </a:ln>
        </p:spPr>
      </p:pic>
      <p:pic>
        <p:nvPicPr>
          <p:cNvPr id="179" name="Picture 11" descr="Picture 11"/>
          <p:cNvPicPr>
            <a:picLocks noChangeAspect="1"/>
          </p:cNvPicPr>
          <p:nvPr/>
        </p:nvPicPr>
        <p:blipFill>
          <a:blip r:embed="rId4">
            <a:extLst/>
          </a:blip>
          <a:stretch>
            <a:fillRect/>
          </a:stretch>
        </p:blipFill>
        <p:spPr>
          <a:xfrm>
            <a:off x="76200" y="3048000"/>
            <a:ext cx="5715000" cy="3768505"/>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itle 1"/>
          <p:cNvSpPr txBox="1"/>
          <p:nvPr>
            <p:ph type="title"/>
          </p:nvPr>
        </p:nvSpPr>
        <p:spPr>
          <a:prstGeom prst="rect">
            <a:avLst/>
          </a:prstGeom>
        </p:spPr>
        <p:txBody>
          <a:bodyPr/>
          <a:lstStyle>
            <a:lvl1pPr algn="ctr"/>
          </a:lstStyle>
          <a:p>
            <a:pPr/>
            <a:r>
              <a:t>Problem Statement</a:t>
            </a:r>
          </a:p>
        </p:txBody>
      </p:sp>
      <p:sp>
        <p:nvSpPr>
          <p:cNvPr id="113" name="Text Placeholder 2"/>
          <p:cNvSpPr txBox="1"/>
          <p:nvPr>
            <p:ph type="body" idx="1"/>
          </p:nvPr>
        </p:nvSpPr>
        <p:spPr>
          <a:xfrm>
            <a:off x="381000" y="1600200"/>
            <a:ext cx="8382000" cy="4495800"/>
          </a:xfrm>
          <a:prstGeom prst="rect">
            <a:avLst/>
          </a:prstGeom>
        </p:spPr>
        <p:txBody>
          <a:bodyPr/>
          <a:lstStyle/>
          <a:p>
            <a:pPr>
              <a:lnSpc>
                <a:spcPct val="90000"/>
              </a:lnSpc>
              <a:defRPr>
                <a:solidFill>
                  <a:srgbClr val="355D7E"/>
                </a:solidFill>
                <a:latin typeface="Calibri Light"/>
                <a:ea typeface="Calibri Light"/>
                <a:cs typeface="Calibri Light"/>
                <a:sym typeface="Calibri Light"/>
              </a:defRPr>
            </a:pPr>
            <a:r>
              <a:t>- Alzheimer's disease (AD) is a neurodegenerative disorder of uncertain cause and pathogenesis that primarily affects older adults and is the most common cause of dementia.</a:t>
            </a:r>
            <a:br/>
            <a:r>
              <a:t>- The earliest clinical manifestation of AD is selective memory impairment and while treatments are available to ameliorate some symptoms, there is no cure currently available.</a:t>
            </a:r>
            <a:br/>
            <a:r>
              <a:t>- Brain Imaging via magnetic resonance imaging (MRI), is used for evaluation of patients with suspected AD.</a:t>
            </a:r>
            <a:br/>
            <a:r>
              <a:t>- MRI findings include both, local and generalized shrinkage of brain tissue.</a:t>
            </a:r>
            <a:br/>
            <a:r>
              <a:t>- Some studies have suggested that MRI features may predict rate of decline of AD and may guide therapy in the future.</a:t>
            </a:r>
            <a:br/>
            <a:r>
              <a:t>- However in order to reach that stage clinicians and researchers will have to make use of Machine learning techniques that can accurately predict progress of a patient from mild cognitive impairment to dementia.</a:t>
            </a:r>
            <a:br/>
            <a:r>
              <a:t>- We propose to develop a sound model that can help clinicians do that and predict early alzheimer's.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Title 1"/>
          <p:cNvSpPr txBox="1"/>
          <p:nvPr>
            <p:ph type="title"/>
          </p:nvPr>
        </p:nvSpPr>
        <p:spPr>
          <a:prstGeom prst="rect">
            <a:avLst/>
          </a:prstGeom>
        </p:spPr>
        <p:txBody>
          <a:bodyPr/>
          <a:lstStyle>
            <a:lvl1pPr>
              <a:defRPr b="1" sz="3900"/>
            </a:lvl1pPr>
          </a:lstStyle>
          <a:p>
            <a:pPr/>
            <a:r>
              <a:t>Decision Tree (using GridSearchCV)</a:t>
            </a:r>
          </a:p>
        </p:txBody>
      </p:sp>
      <p:pic>
        <p:nvPicPr>
          <p:cNvPr id="182" name="Picture 9" descr="Picture 9"/>
          <p:cNvPicPr>
            <a:picLocks noChangeAspect="1"/>
          </p:cNvPicPr>
          <p:nvPr/>
        </p:nvPicPr>
        <p:blipFill>
          <a:blip r:embed="rId2">
            <a:extLst/>
          </a:blip>
          <a:stretch>
            <a:fillRect/>
          </a:stretch>
        </p:blipFill>
        <p:spPr>
          <a:xfrm>
            <a:off x="5682558" y="2438400"/>
            <a:ext cx="3461442" cy="2362200"/>
          </a:xfrm>
          <a:prstGeom prst="rect">
            <a:avLst/>
          </a:prstGeom>
          <a:ln w="12700">
            <a:miter lim="400000"/>
          </a:ln>
        </p:spPr>
      </p:pic>
      <p:pic>
        <p:nvPicPr>
          <p:cNvPr id="183" name="Picture 10" descr="Picture 10"/>
          <p:cNvPicPr>
            <a:picLocks noChangeAspect="1"/>
          </p:cNvPicPr>
          <p:nvPr/>
        </p:nvPicPr>
        <p:blipFill>
          <a:blip r:embed="rId3">
            <a:extLst/>
          </a:blip>
          <a:stretch>
            <a:fillRect/>
          </a:stretch>
        </p:blipFill>
        <p:spPr>
          <a:xfrm>
            <a:off x="685800" y="1666681"/>
            <a:ext cx="4020111" cy="1381319"/>
          </a:xfrm>
          <a:prstGeom prst="rect">
            <a:avLst/>
          </a:prstGeom>
          <a:ln w="12700">
            <a:miter lim="400000"/>
          </a:ln>
        </p:spPr>
      </p:pic>
      <p:pic>
        <p:nvPicPr>
          <p:cNvPr id="184" name="Picture 11" descr="Picture 11"/>
          <p:cNvPicPr>
            <a:picLocks noChangeAspect="1"/>
          </p:cNvPicPr>
          <p:nvPr/>
        </p:nvPicPr>
        <p:blipFill>
          <a:blip r:embed="rId4">
            <a:extLst/>
          </a:blip>
          <a:stretch>
            <a:fillRect/>
          </a:stretch>
        </p:blipFill>
        <p:spPr>
          <a:xfrm>
            <a:off x="76200" y="3048000"/>
            <a:ext cx="5715000" cy="3768505"/>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itle 1"/>
          <p:cNvSpPr txBox="1"/>
          <p:nvPr>
            <p:ph type="title"/>
          </p:nvPr>
        </p:nvSpPr>
        <p:spPr>
          <a:prstGeom prst="rect">
            <a:avLst/>
          </a:prstGeom>
        </p:spPr>
        <p:txBody>
          <a:bodyPr/>
          <a:lstStyle>
            <a:lvl1pPr>
              <a:defRPr b="1"/>
            </a:lvl1pPr>
          </a:lstStyle>
          <a:p>
            <a:pPr/>
            <a:r>
              <a:t>SVM</a:t>
            </a:r>
          </a:p>
        </p:txBody>
      </p:sp>
      <p:pic>
        <p:nvPicPr>
          <p:cNvPr id="187" name="Picture 2" descr="Picture 2"/>
          <p:cNvPicPr>
            <a:picLocks noChangeAspect="1"/>
          </p:cNvPicPr>
          <p:nvPr/>
        </p:nvPicPr>
        <p:blipFill>
          <a:blip r:embed="rId2">
            <a:extLst/>
          </a:blip>
          <a:stretch>
            <a:fillRect/>
          </a:stretch>
        </p:blipFill>
        <p:spPr>
          <a:xfrm>
            <a:off x="5791200" y="2819400"/>
            <a:ext cx="3238121" cy="2209800"/>
          </a:xfrm>
          <a:prstGeom prst="rect">
            <a:avLst/>
          </a:prstGeom>
          <a:ln w="12700">
            <a:miter lim="400000"/>
          </a:ln>
        </p:spPr>
      </p:pic>
      <p:pic>
        <p:nvPicPr>
          <p:cNvPr id="188" name="Picture 3" descr="Picture 3"/>
          <p:cNvPicPr>
            <a:picLocks noChangeAspect="1"/>
          </p:cNvPicPr>
          <p:nvPr/>
        </p:nvPicPr>
        <p:blipFill>
          <a:blip r:embed="rId3">
            <a:extLst/>
          </a:blip>
          <a:stretch>
            <a:fillRect/>
          </a:stretch>
        </p:blipFill>
        <p:spPr>
          <a:xfrm>
            <a:off x="838200" y="1676400"/>
            <a:ext cx="4058218" cy="1438476"/>
          </a:xfrm>
          <a:prstGeom prst="rect">
            <a:avLst/>
          </a:prstGeom>
          <a:ln w="12700">
            <a:miter lim="400000"/>
          </a:ln>
        </p:spPr>
      </p:pic>
      <p:pic>
        <p:nvPicPr>
          <p:cNvPr id="189" name="Picture 4" descr="Picture 4"/>
          <p:cNvPicPr>
            <a:picLocks noChangeAspect="1"/>
          </p:cNvPicPr>
          <p:nvPr/>
        </p:nvPicPr>
        <p:blipFill>
          <a:blip r:embed="rId4">
            <a:extLst/>
          </a:blip>
          <a:stretch>
            <a:fillRect/>
          </a:stretch>
        </p:blipFill>
        <p:spPr>
          <a:xfrm>
            <a:off x="304800" y="3189988"/>
            <a:ext cx="5562600" cy="3668013"/>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Title 1"/>
          <p:cNvSpPr txBox="1"/>
          <p:nvPr>
            <p:ph type="title"/>
          </p:nvPr>
        </p:nvSpPr>
        <p:spPr>
          <a:prstGeom prst="rect">
            <a:avLst/>
          </a:prstGeom>
        </p:spPr>
        <p:txBody>
          <a:bodyPr/>
          <a:lstStyle>
            <a:lvl1pPr>
              <a:defRPr b="1"/>
            </a:lvl1pPr>
          </a:lstStyle>
          <a:p>
            <a:pPr/>
            <a:r>
              <a:t>Random Forest Classifier</a:t>
            </a:r>
          </a:p>
        </p:txBody>
      </p:sp>
      <p:pic>
        <p:nvPicPr>
          <p:cNvPr id="192" name="Picture 11" descr="Picture 11"/>
          <p:cNvPicPr>
            <a:picLocks noChangeAspect="1"/>
          </p:cNvPicPr>
          <p:nvPr/>
        </p:nvPicPr>
        <p:blipFill>
          <a:blip r:embed="rId2">
            <a:extLst/>
          </a:blip>
          <a:stretch>
            <a:fillRect/>
          </a:stretch>
        </p:blipFill>
        <p:spPr>
          <a:xfrm>
            <a:off x="5562601" y="2514600"/>
            <a:ext cx="3461442" cy="2362201"/>
          </a:xfrm>
          <a:prstGeom prst="rect">
            <a:avLst/>
          </a:prstGeom>
          <a:ln w="12700">
            <a:miter lim="400000"/>
          </a:ln>
        </p:spPr>
      </p:pic>
      <p:pic>
        <p:nvPicPr>
          <p:cNvPr id="193" name="Picture 12" descr="Picture 12"/>
          <p:cNvPicPr>
            <a:picLocks noChangeAspect="1"/>
          </p:cNvPicPr>
          <p:nvPr/>
        </p:nvPicPr>
        <p:blipFill>
          <a:blip r:embed="rId3">
            <a:extLst/>
          </a:blip>
          <a:stretch>
            <a:fillRect/>
          </a:stretch>
        </p:blipFill>
        <p:spPr>
          <a:xfrm>
            <a:off x="762000" y="1676400"/>
            <a:ext cx="4058218" cy="1409897"/>
          </a:xfrm>
          <a:prstGeom prst="rect">
            <a:avLst/>
          </a:prstGeom>
          <a:ln w="12700">
            <a:miter lim="400000"/>
          </a:ln>
        </p:spPr>
      </p:pic>
      <p:pic>
        <p:nvPicPr>
          <p:cNvPr id="194" name="Picture 13" descr="Picture 13"/>
          <p:cNvPicPr>
            <a:picLocks noChangeAspect="1"/>
          </p:cNvPicPr>
          <p:nvPr/>
        </p:nvPicPr>
        <p:blipFill>
          <a:blip r:embed="rId4">
            <a:extLst/>
          </a:blip>
          <a:stretch>
            <a:fillRect/>
          </a:stretch>
        </p:blipFill>
        <p:spPr>
          <a:xfrm>
            <a:off x="152401" y="3124200"/>
            <a:ext cx="5562601" cy="3668013"/>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Title 1"/>
          <p:cNvSpPr txBox="1"/>
          <p:nvPr>
            <p:ph type="title"/>
          </p:nvPr>
        </p:nvSpPr>
        <p:spPr>
          <a:prstGeom prst="rect">
            <a:avLst/>
          </a:prstGeom>
        </p:spPr>
        <p:txBody>
          <a:bodyPr/>
          <a:lstStyle>
            <a:lvl1pPr>
              <a:defRPr b="1"/>
            </a:lvl1pPr>
          </a:lstStyle>
          <a:p>
            <a:pPr/>
            <a:r>
              <a:t>XGB Classifier</a:t>
            </a:r>
          </a:p>
        </p:txBody>
      </p:sp>
      <p:pic>
        <p:nvPicPr>
          <p:cNvPr id="197" name="Picture 9" descr="Picture 9"/>
          <p:cNvPicPr>
            <a:picLocks noChangeAspect="1"/>
          </p:cNvPicPr>
          <p:nvPr/>
        </p:nvPicPr>
        <p:blipFill>
          <a:blip r:embed="rId2">
            <a:extLst/>
          </a:blip>
          <a:stretch>
            <a:fillRect/>
          </a:stretch>
        </p:blipFill>
        <p:spPr>
          <a:xfrm>
            <a:off x="5486400" y="2819400"/>
            <a:ext cx="3428999" cy="2340061"/>
          </a:xfrm>
          <a:prstGeom prst="rect">
            <a:avLst/>
          </a:prstGeom>
          <a:ln w="12700">
            <a:miter lim="400000"/>
          </a:ln>
        </p:spPr>
      </p:pic>
      <p:pic>
        <p:nvPicPr>
          <p:cNvPr id="198" name="Picture 10" descr="Picture 10"/>
          <p:cNvPicPr>
            <a:picLocks noChangeAspect="1"/>
          </p:cNvPicPr>
          <p:nvPr/>
        </p:nvPicPr>
        <p:blipFill>
          <a:blip r:embed="rId3">
            <a:extLst/>
          </a:blip>
          <a:stretch>
            <a:fillRect/>
          </a:stretch>
        </p:blipFill>
        <p:spPr>
          <a:xfrm>
            <a:off x="761435" y="1733356"/>
            <a:ext cx="4039165" cy="1390844"/>
          </a:xfrm>
          <a:prstGeom prst="rect">
            <a:avLst/>
          </a:prstGeom>
          <a:ln w="12700">
            <a:miter lim="400000"/>
          </a:ln>
        </p:spPr>
      </p:pic>
      <p:pic>
        <p:nvPicPr>
          <p:cNvPr id="199" name="Picture 11" descr="Picture 11"/>
          <p:cNvPicPr>
            <a:picLocks noChangeAspect="1"/>
          </p:cNvPicPr>
          <p:nvPr/>
        </p:nvPicPr>
        <p:blipFill>
          <a:blip r:embed="rId4">
            <a:extLst/>
          </a:blip>
          <a:stretch>
            <a:fillRect/>
          </a:stretch>
        </p:blipFill>
        <p:spPr>
          <a:xfrm>
            <a:off x="152400" y="3290480"/>
            <a:ext cx="5410200" cy="356752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Title 1"/>
          <p:cNvSpPr txBox="1"/>
          <p:nvPr>
            <p:ph type="title"/>
          </p:nvPr>
        </p:nvSpPr>
        <p:spPr>
          <a:prstGeom prst="rect">
            <a:avLst/>
          </a:prstGeom>
        </p:spPr>
        <p:txBody>
          <a:bodyPr/>
          <a:lstStyle/>
          <a:p>
            <a:pPr/>
            <a:r>
              <a:t>Metrics Tabulation</a:t>
            </a:r>
          </a:p>
        </p:txBody>
      </p:sp>
      <p:graphicFrame>
        <p:nvGraphicFramePr>
          <p:cNvPr id="202" name="Content Placeholder 7"/>
          <p:cNvGraphicFramePr/>
          <p:nvPr/>
        </p:nvGraphicFramePr>
        <p:xfrm>
          <a:off x="-272041" y="1652849"/>
          <a:ext cx="8991601" cy="510540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98600"/>
                <a:gridCol w="1498600"/>
                <a:gridCol w="1498600"/>
                <a:gridCol w="1498600"/>
                <a:gridCol w="1498600"/>
                <a:gridCol w="1498600"/>
              </a:tblGrid>
              <a:tr h="319088">
                <a:tc>
                  <a:txBody>
                    <a:bodyPr/>
                    <a:lstStyle/>
                    <a:p>
                      <a:pPr algn="r">
                        <a:defRPr sz="1800"/>
                      </a:pPr>
                      <a:r>
                        <a:rPr b="1" sz="1200">
                          <a:latin typeface="Arial"/>
                          <a:ea typeface="Arial"/>
                          <a:cs typeface="Arial"/>
                          <a:sym typeface="Arial"/>
                        </a:rPr>
                        <a:t>Model</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b="1" sz="1200">
                          <a:latin typeface="Arial"/>
                          <a:ea typeface="Arial"/>
                          <a:cs typeface="Arial"/>
                          <a:sym typeface="Arial"/>
                        </a:rPr>
                        <a:t>AUC Score</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b="1" sz="1200">
                          <a:latin typeface="Arial"/>
                          <a:ea typeface="Arial"/>
                          <a:cs typeface="Arial"/>
                          <a:sym typeface="Arial"/>
                        </a:rPr>
                        <a:t>Precision Score</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b="1" sz="1200">
                          <a:latin typeface="Arial"/>
                          <a:ea typeface="Arial"/>
                          <a:cs typeface="Arial"/>
                          <a:sym typeface="Arial"/>
                        </a:rPr>
                        <a:t>Recall Score</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b="1" sz="1200">
                          <a:latin typeface="Arial"/>
                          <a:ea typeface="Arial"/>
                          <a:cs typeface="Arial"/>
                          <a:sym typeface="Arial"/>
                        </a:rPr>
                        <a:t>Accuracy Score</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b="1" sz="1200">
                          <a:latin typeface="Arial"/>
                          <a:ea typeface="Arial"/>
                          <a:cs typeface="Arial"/>
                          <a:sym typeface="Arial"/>
                        </a:rPr>
                        <a:t>f1-score</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r>
              <a:tr h="797719">
                <a:tc>
                  <a:txBody>
                    <a:bodyPr/>
                    <a:lstStyle/>
                    <a:p>
                      <a:pPr algn="r">
                        <a:defRPr sz="1800"/>
                      </a:pPr>
                      <a:r>
                        <a:rPr b="1" sz="1200">
                          <a:latin typeface="Arial"/>
                          <a:ea typeface="Arial"/>
                          <a:cs typeface="Arial"/>
                          <a:sym typeface="Arial"/>
                        </a:rPr>
                        <a:t>Logistic regression (ScaledFeatures)</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0.88834</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0.875</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0.913043</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0.888889</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0.893617</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r>
              <a:tr h="957263">
                <a:tc>
                  <a:txBody>
                    <a:bodyPr/>
                    <a:lstStyle/>
                    <a:p>
                      <a:pPr algn="r">
                        <a:defRPr sz="1800"/>
                      </a:pPr>
                      <a:r>
                        <a:rPr b="1" sz="1200">
                          <a:latin typeface="Arial"/>
                          <a:ea typeface="Arial"/>
                          <a:cs typeface="Arial"/>
                          <a:sym typeface="Arial"/>
                        </a:rPr>
                        <a:t>Logistic regression (Without ScaledFeatures)</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0.889328</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0.909091</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0.869565</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0.888889</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0.888889</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r>
              <a:tr h="478631">
                <a:tc>
                  <a:txBody>
                    <a:bodyPr/>
                    <a:lstStyle/>
                    <a:p>
                      <a:pPr algn="r">
                        <a:defRPr sz="1800"/>
                      </a:pPr>
                      <a:r>
                        <a:rPr b="1" sz="1200">
                          <a:latin typeface="Arial"/>
                          <a:ea typeface="Arial"/>
                          <a:cs typeface="Arial"/>
                          <a:sym typeface="Arial"/>
                        </a:rPr>
                        <a:t>Logistic regression (SGD)</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0.866601</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0.869565</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0.869565</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0.866667</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0.869565</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r>
              <a:tr h="319088">
                <a:tc>
                  <a:txBody>
                    <a:bodyPr/>
                    <a:lstStyle/>
                    <a:p>
                      <a:pPr algn="r">
                        <a:defRPr sz="1800"/>
                      </a:pPr>
                      <a:r>
                        <a:rPr b="1" sz="1200">
                          <a:latin typeface="Arial"/>
                          <a:ea typeface="Arial"/>
                          <a:cs typeface="Arial"/>
                          <a:sym typeface="Arial"/>
                        </a:rPr>
                        <a:t>Decision Tree</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0.77668</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0.76</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0.826087</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0.777778</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0.791667</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r>
              <a:tr h="478631">
                <a:tc>
                  <a:txBody>
                    <a:bodyPr/>
                    <a:lstStyle/>
                    <a:p>
                      <a:pPr algn="r">
                        <a:defRPr sz="1800"/>
                      </a:pPr>
                      <a:r>
                        <a:rPr b="1" sz="1200">
                          <a:latin typeface="Arial"/>
                          <a:ea typeface="Arial"/>
                          <a:cs typeface="Arial"/>
                          <a:sym typeface="Arial"/>
                        </a:rPr>
                        <a:t>Pruned Decision Tree</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0.88834</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0.875</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0.913043</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0.888889</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0.893617</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r>
              <a:tr h="638175">
                <a:tc>
                  <a:txBody>
                    <a:bodyPr/>
                    <a:lstStyle/>
                    <a:p>
                      <a:pPr algn="r">
                        <a:defRPr sz="1800"/>
                      </a:pPr>
                      <a:r>
                        <a:rPr b="1" sz="1200">
                          <a:latin typeface="Arial"/>
                          <a:ea typeface="Arial"/>
                          <a:cs typeface="Arial"/>
                          <a:sym typeface="Arial"/>
                        </a:rPr>
                        <a:t>Decision Tree (GridSearchCV)</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0.847826</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1</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0.695652</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0.844444</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0.820513</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r>
              <a:tr h="478631">
                <a:tc>
                  <a:txBody>
                    <a:bodyPr/>
                    <a:lstStyle/>
                    <a:p>
                      <a:pPr algn="r">
                        <a:defRPr sz="1800"/>
                      </a:pPr>
                      <a:r>
                        <a:rPr b="1" sz="1200">
                          <a:latin typeface="Arial"/>
                          <a:ea typeface="Arial"/>
                          <a:cs typeface="Arial"/>
                          <a:sym typeface="Arial"/>
                        </a:rPr>
                        <a:t>SVM (GridSearchCV)</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0.934783</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1</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0.869565</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0.933333</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0.930233</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r>
              <a:tr h="319088">
                <a:tc>
                  <a:txBody>
                    <a:bodyPr/>
                    <a:lstStyle/>
                    <a:p>
                      <a:pPr algn="r">
                        <a:defRPr sz="1800"/>
                      </a:pPr>
                      <a:r>
                        <a:rPr b="1" sz="1200">
                          <a:latin typeface="Arial"/>
                          <a:ea typeface="Arial"/>
                          <a:cs typeface="Arial"/>
                          <a:sym typeface="Arial"/>
                        </a:rPr>
                        <a:t>RandomForest</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0.956522</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1</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0.913043</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0.955556</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0.954545</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r>
              <a:tr h="319088">
                <a:tc>
                  <a:txBody>
                    <a:bodyPr/>
                    <a:lstStyle/>
                    <a:p>
                      <a:pPr algn="r">
                        <a:defRPr sz="1800"/>
                      </a:pPr>
                      <a:r>
                        <a:rPr b="1" sz="1200">
                          <a:latin typeface="Arial"/>
                          <a:ea typeface="Arial"/>
                          <a:cs typeface="Arial"/>
                          <a:sym typeface="Arial"/>
                        </a:rPr>
                        <a:t>XGBClassifier</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0.912055</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0.952381</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0.869565</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0.911111</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0.909091</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r>
            </a:tbl>
          </a:graphicData>
        </a:graphic>
      </p:graphicFrame>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Title 1"/>
          <p:cNvSpPr txBox="1"/>
          <p:nvPr>
            <p:ph type="title"/>
          </p:nvPr>
        </p:nvSpPr>
        <p:spPr>
          <a:prstGeom prst="rect">
            <a:avLst/>
          </a:prstGeom>
        </p:spPr>
        <p:txBody>
          <a:bodyPr/>
          <a:lstStyle/>
          <a:p>
            <a:pPr/>
            <a:r>
              <a:t>Metrics Plot</a:t>
            </a:r>
          </a:p>
        </p:txBody>
      </p:sp>
      <p:pic>
        <p:nvPicPr>
          <p:cNvPr id="205" name="Content Placeholder 5" descr="Content Placeholder 5"/>
          <p:cNvPicPr>
            <a:picLocks noChangeAspect="1"/>
          </p:cNvPicPr>
          <p:nvPr/>
        </p:nvPicPr>
        <p:blipFill>
          <a:blip r:embed="rId2">
            <a:extLst/>
          </a:blip>
          <a:stretch>
            <a:fillRect/>
          </a:stretch>
        </p:blipFill>
        <p:spPr>
          <a:xfrm>
            <a:off x="0" y="2362200"/>
            <a:ext cx="9032682" cy="3505200"/>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Conclusion"/>
          <p:cNvSpPr txBox="1"/>
          <p:nvPr/>
        </p:nvSpPr>
        <p:spPr>
          <a:xfrm>
            <a:off x="573455" y="419524"/>
            <a:ext cx="2380814"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solidFill>
                  <a:srgbClr val="775F55"/>
                </a:solidFill>
              </a:defRPr>
            </a:lvl1pPr>
          </a:lstStyle>
          <a:p>
            <a:pPr/>
            <a:r>
              <a:t>Conclusion</a:t>
            </a:r>
          </a:p>
        </p:txBody>
      </p:sp>
      <p:sp>
        <p:nvSpPr>
          <p:cNvPr id="208" name="Text"/>
          <p:cNvSpPr txBox="1"/>
          <p:nvPr/>
        </p:nvSpPr>
        <p:spPr>
          <a:xfrm>
            <a:off x="590041" y="1808528"/>
            <a:ext cx="8276591" cy="115433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p>
        </p:txBody>
      </p:sp>
      <p:sp>
        <p:nvSpPr>
          <p:cNvPr id="209" name="It can be noticed that our results are comparable and in certain cases better than those from the previous work. Our Random Forest Classifier was one of the best performing model."/>
          <p:cNvSpPr txBox="1"/>
          <p:nvPr/>
        </p:nvSpPr>
        <p:spPr>
          <a:xfrm>
            <a:off x="590041" y="1808528"/>
            <a:ext cx="8153401" cy="990601"/>
          </a:xfrm>
          <a:prstGeom prst="rect">
            <a:avLst/>
          </a:prstGeom>
          <a:solidFill>
            <a:srgbClr val="FFFFFF"/>
          </a:solidFill>
          <a:ln w="19050">
            <a:solidFill>
              <a:schemeClr val="accent1"/>
            </a:solidFill>
          </a:ln>
          <a:effectLst>
            <a:outerShdw sx="100000" sy="100000" kx="0" ky="0" algn="b" rotWithShape="0" blurRad="38100" dist="30000" dir="5400000">
              <a:srgbClr val="000000">
                <a:alpha val="45000"/>
              </a:srgbClr>
            </a:outerShdw>
          </a:effectLst>
          <a:extLst>
            <a:ext uri="{C572A759-6A51-4108-AA02-DFA0A04FC94B}">
              <ma14:wrappingTextBoxFlag xmlns:ma14="http://schemas.microsoft.com/office/mac/drawingml/2011/main" val="1"/>
            </a:ext>
          </a:extLst>
        </p:spPr>
        <p:txBody>
          <a:bodyPr lIns="45719" rIns="45719" anchor="ctr">
            <a:normAutofit fontScale="100000" lnSpcReduction="0"/>
          </a:bodyPr>
          <a:lstStyle/>
          <a:p>
            <a:pPr/>
            <a:r>
              <a:t>It can be noticed that our results are comparable and in certain cases better than those from the previous work. Our Random Forest Classifier was one of the best performing model.</a:t>
            </a:r>
          </a:p>
        </p:txBody>
      </p:sp>
      <p:sp>
        <p:nvSpPr>
          <p:cNvPr id="210" name="Text"/>
          <p:cNvSpPr txBox="1"/>
          <p:nvPr/>
        </p:nvSpPr>
        <p:spPr>
          <a:xfrm>
            <a:off x="4337150" y="3262630"/>
            <a:ext cx="469700" cy="332740"/>
          </a:xfrm>
          <a:prstGeom prst="rect">
            <a:avLst/>
          </a:prstGeom>
          <a:ln w="12700">
            <a:miter lim="400000"/>
          </a:ln>
        </p:spPr>
        <p:txBody>
          <a:bodyPr wrap="none" lIns="45719" rIns="45719">
            <a:spAutoFit/>
          </a:bodyPr>
          <a:lstStyle/>
          <a:p>
            <a:pPr/>
          </a:p>
        </p:txBody>
      </p:sp>
      <p:sp>
        <p:nvSpPr>
          <p:cNvPr id="211" name="Text"/>
          <p:cNvSpPr txBox="1"/>
          <p:nvPr/>
        </p:nvSpPr>
        <p:spPr>
          <a:xfrm>
            <a:off x="590041" y="3038612"/>
            <a:ext cx="8276591" cy="115433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p>
        </p:txBody>
      </p:sp>
      <p:sp>
        <p:nvSpPr>
          <p:cNvPr id="212" name="The idea is that a Clinician should be able to input MRI results, biographic data and other parameters for a patient. Our model should assist them in identifying dementia."/>
          <p:cNvSpPr txBox="1"/>
          <p:nvPr/>
        </p:nvSpPr>
        <p:spPr>
          <a:xfrm>
            <a:off x="590041" y="3038612"/>
            <a:ext cx="8153401" cy="990601"/>
          </a:xfrm>
          <a:prstGeom prst="rect">
            <a:avLst/>
          </a:prstGeom>
          <a:solidFill>
            <a:srgbClr val="FFFFFF"/>
          </a:solidFill>
          <a:ln w="19050">
            <a:solidFill>
              <a:schemeClr val="accent1"/>
            </a:solidFill>
          </a:ln>
          <a:effectLst>
            <a:outerShdw sx="100000" sy="100000" kx="0" ky="0" algn="b" rotWithShape="0" blurRad="38100" dist="30000" dir="5400000">
              <a:srgbClr val="000000">
                <a:alpha val="45000"/>
              </a:srgbClr>
            </a:outerShdw>
          </a:effectLst>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The idea is that a Clinician should be able to input MRI results, biographic data and other parameters for a patient. Our model should assist them in identifying dementia.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Title 1"/>
          <p:cNvSpPr txBox="1"/>
          <p:nvPr>
            <p:ph type="title"/>
          </p:nvPr>
        </p:nvSpPr>
        <p:spPr>
          <a:prstGeom prst="rect">
            <a:avLst/>
          </a:prstGeom>
        </p:spPr>
        <p:txBody>
          <a:bodyPr/>
          <a:lstStyle>
            <a:lvl1pPr algn="ctr"/>
          </a:lstStyle>
          <a:p>
            <a:pPr/>
            <a:r>
              <a:t>Dataset Description</a:t>
            </a:r>
          </a:p>
        </p:txBody>
      </p:sp>
      <p:sp>
        <p:nvSpPr>
          <p:cNvPr id="116" name="Text Placeholder 2"/>
          <p:cNvSpPr txBox="1"/>
          <p:nvPr>
            <p:ph type="body" idx="1"/>
          </p:nvPr>
        </p:nvSpPr>
        <p:spPr>
          <a:xfrm>
            <a:off x="381000" y="1600200"/>
            <a:ext cx="8458200" cy="4495800"/>
          </a:xfrm>
          <a:prstGeom prst="rect">
            <a:avLst/>
          </a:prstGeom>
        </p:spPr>
        <p:txBody>
          <a:bodyPr/>
          <a:lstStyle/>
          <a:p>
            <a:pPr>
              <a:lnSpc>
                <a:spcPct val="80000"/>
              </a:lnSpc>
              <a:defRPr sz="1600">
                <a:solidFill>
                  <a:srgbClr val="355D7E"/>
                </a:solidFill>
                <a:latin typeface="Calibri Light"/>
                <a:ea typeface="Calibri Light"/>
                <a:cs typeface="Calibri Light"/>
                <a:sym typeface="Calibri Light"/>
              </a:defRPr>
            </a:pPr>
            <a:r>
              <a:t>- We will be using the longitudinal MRI data.</a:t>
            </a:r>
          </a:p>
          <a:p>
            <a:pPr>
              <a:lnSpc>
                <a:spcPct val="80000"/>
              </a:lnSpc>
              <a:defRPr sz="1600">
                <a:solidFill>
                  <a:srgbClr val="355D7E"/>
                </a:solidFill>
                <a:latin typeface="Calibri Light"/>
                <a:ea typeface="Calibri Light"/>
                <a:cs typeface="Calibri Light"/>
                <a:sym typeface="Calibri Light"/>
              </a:defRPr>
            </a:pPr>
            <a:br/>
            <a:r>
              <a:t>- The dataset consists of a longitudinal MRI data of 150 subjects aged 60 to 96.</a:t>
            </a:r>
          </a:p>
          <a:p>
            <a:pPr>
              <a:lnSpc>
                <a:spcPct val="80000"/>
              </a:lnSpc>
              <a:defRPr sz="1600">
                <a:solidFill>
                  <a:srgbClr val="355D7E"/>
                </a:solidFill>
                <a:latin typeface="Calibri Light"/>
                <a:ea typeface="Calibri Light"/>
                <a:cs typeface="Calibri Light"/>
                <a:sym typeface="Calibri Light"/>
              </a:defRPr>
            </a:pPr>
            <a:br/>
            <a:r>
              <a:t>- Each subject was scanned at least once.</a:t>
            </a:r>
            <a:br/>
          </a:p>
          <a:p>
            <a:pPr>
              <a:lnSpc>
                <a:spcPct val="80000"/>
              </a:lnSpc>
              <a:defRPr sz="1600">
                <a:solidFill>
                  <a:srgbClr val="355D7E"/>
                </a:solidFill>
                <a:latin typeface="Calibri Light"/>
                <a:ea typeface="Calibri Light"/>
                <a:cs typeface="Calibri Light"/>
                <a:sym typeface="Calibri Light"/>
              </a:defRPr>
            </a:pPr>
            <a:r>
              <a:t>- Everyone is right-handed.</a:t>
            </a:r>
            <a:br/>
            <a:r>
              <a:t>- 72 of the subjects were grouped as ‘Nondemented' throughout the study.</a:t>
            </a:r>
          </a:p>
          <a:p>
            <a:pPr>
              <a:lnSpc>
                <a:spcPct val="80000"/>
              </a:lnSpc>
              <a:defRPr sz="1600">
                <a:solidFill>
                  <a:srgbClr val="355D7E"/>
                </a:solidFill>
                <a:latin typeface="Calibri Light"/>
                <a:ea typeface="Calibri Light"/>
                <a:cs typeface="Calibri Light"/>
                <a:sym typeface="Calibri Light"/>
              </a:defRPr>
            </a:pPr>
            <a:br/>
            <a:r>
              <a:t>- 64 of the subjects were grouped as 'Demented' at the time of their initial visits and remained so throughout the study.</a:t>
            </a:r>
          </a:p>
          <a:p>
            <a:pPr>
              <a:lnSpc>
                <a:spcPct val="80000"/>
              </a:lnSpc>
              <a:defRPr sz="1600">
                <a:solidFill>
                  <a:srgbClr val="355D7E"/>
                </a:solidFill>
                <a:latin typeface="Calibri Light"/>
                <a:ea typeface="Calibri Light"/>
                <a:cs typeface="Calibri Light"/>
                <a:sym typeface="Calibri Light"/>
              </a:defRPr>
            </a:pPr>
            <a:br/>
            <a:r>
              <a:t>- 14 subjects were grouped as ‘Nondemented' at the time of their initial visit and were subsequently characterized as 'Demented' at a later visit. These fall under the 'Converted' category.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Title 1"/>
          <p:cNvSpPr txBox="1"/>
          <p:nvPr>
            <p:ph type="title"/>
          </p:nvPr>
        </p:nvSpPr>
        <p:spPr>
          <a:prstGeom prst="rect">
            <a:avLst/>
          </a:prstGeom>
        </p:spPr>
        <p:txBody>
          <a:bodyPr/>
          <a:lstStyle>
            <a:lvl1pPr algn="ctr"/>
          </a:lstStyle>
          <a:p>
            <a:pPr/>
            <a:r>
              <a:t>Feature Description</a:t>
            </a:r>
          </a:p>
        </p:txBody>
      </p:sp>
      <p:sp>
        <p:nvSpPr>
          <p:cNvPr id="119" name="Text Placeholder 2"/>
          <p:cNvSpPr txBox="1"/>
          <p:nvPr>
            <p:ph type="body" idx="1"/>
          </p:nvPr>
        </p:nvSpPr>
        <p:spPr>
          <a:xfrm>
            <a:off x="914400" y="1600200"/>
            <a:ext cx="7772400" cy="4495800"/>
          </a:xfrm>
          <a:prstGeom prst="rect">
            <a:avLst/>
          </a:prstGeom>
        </p:spPr>
        <p:txBody>
          <a:bodyPr/>
          <a:lstStyle/>
          <a:p>
            <a:pPr>
              <a:lnSpc>
                <a:spcPct val="90000"/>
              </a:lnSpc>
              <a:buClr>
                <a:srgbClr val="000000"/>
              </a:buClr>
              <a:buSzPct val="60000"/>
              <a:buFont typeface="Arial"/>
              <a:buChar char="•"/>
              <a:defRPr sz="2900">
                <a:solidFill>
                  <a:srgbClr val="355D7E"/>
                </a:solidFill>
                <a:latin typeface="Calibri Light"/>
                <a:ea typeface="Calibri Light"/>
                <a:cs typeface="Calibri Light"/>
                <a:sym typeface="Calibri Light"/>
              </a:defRPr>
            </a:pPr>
            <a:r>
              <a:t>EDUC - Years of education</a:t>
            </a:r>
            <a:endParaRPr sz="1600"/>
          </a:p>
          <a:p>
            <a:pPr>
              <a:lnSpc>
                <a:spcPct val="90000"/>
              </a:lnSpc>
              <a:buClr>
                <a:srgbClr val="000000"/>
              </a:buClr>
              <a:buSzPct val="60000"/>
              <a:buFont typeface="Arial"/>
              <a:buChar char="•"/>
              <a:defRPr sz="2900">
                <a:solidFill>
                  <a:srgbClr val="355D7E"/>
                </a:solidFill>
                <a:latin typeface="Calibri Light"/>
                <a:ea typeface="Calibri Light"/>
                <a:cs typeface="Calibri Light"/>
                <a:sym typeface="Calibri Light"/>
              </a:defRPr>
            </a:pPr>
            <a:r>
              <a:t>SES - Socioeconomic Status</a:t>
            </a:r>
            <a:endParaRPr sz="1600"/>
          </a:p>
          <a:p>
            <a:pPr>
              <a:lnSpc>
                <a:spcPct val="90000"/>
              </a:lnSpc>
              <a:buClr>
                <a:srgbClr val="000000"/>
              </a:buClr>
              <a:buSzPct val="60000"/>
              <a:buFont typeface="Arial"/>
              <a:buChar char="•"/>
              <a:defRPr sz="2900">
                <a:solidFill>
                  <a:srgbClr val="355D7E"/>
                </a:solidFill>
                <a:latin typeface="Calibri Light"/>
                <a:ea typeface="Calibri Light"/>
                <a:cs typeface="Calibri Light"/>
                <a:sym typeface="Calibri Light"/>
              </a:defRPr>
            </a:pPr>
            <a:r>
              <a:t>MMSE - Mini Mental State Examination</a:t>
            </a:r>
            <a:endParaRPr sz="1600"/>
          </a:p>
          <a:p>
            <a:pPr>
              <a:lnSpc>
                <a:spcPct val="90000"/>
              </a:lnSpc>
              <a:buClr>
                <a:srgbClr val="000000"/>
              </a:buClr>
              <a:buSzPct val="60000"/>
              <a:buFont typeface="Arial"/>
              <a:buChar char="•"/>
              <a:defRPr sz="2900">
                <a:solidFill>
                  <a:srgbClr val="355D7E"/>
                </a:solidFill>
                <a:latin typeface="Calibri Light"/>
                <a:ea typeface="Calibri Light"/>
                <a:cs typeface="Calibri Light"/>
                <a:sym typeface="Calibri Light"/>
              </a:defRPr>
            </a:pPr>
            <a:r>
              <a:t>CDR - Clinical Dementia Rating</a:t>
            </a:r>
            <a:endParaRPr sz="1600"/>
          </a:p>
          <a:p>
            <a:pPr>
              <a:lnSpc>
                <a:spcPct val="90000"/>
              </a:lnSpc>
              <a:buClr>
                <a:srgbClr val="000000"/>
              </a:buClr>
              <a:buSzPct val="60000"/>
              <a:buFont typeface="Arial"/>
              <a:buChar char="•"/>
              <a:defRPr sz="2900">
                <a:solidFill>
                  <a:srgbClr val="355D7E"/>
                </a:solidFill>
                <a:latin typeface="Calibri Light"/>
                <a:ea typeface="Calibri Light"/>
                <a:cs typeface="Calibri Light"/>
                <a:sym typeface="Calibri Light"/>
              </a:defRPr>
            </a:pPr>
            <a:r>
              <a:t>eTIV - Estimated Total Intracranial Volume</a:t>
            </a:r>
            <a:endParaRPr sz="1600"/>
          </a:p>
          <a:p>
            <a:pPr>
              <a:lnSpc>
                <a:spcPct val="90000"/>
              </a:lnSpc>
              <a:buClr>
                <a:srgbClr val="000000"/>
              </a:buClr>
              <a:buSzPct val="60000"/>
              <a:buFont typeface="Arial"/>
              <a:buChar char="•"/>
              <a:defRPr sz="2900">
                <a:solidFill>
                  <a:srgbClr val="355D7E"/>
                </a:solidFill>
                <a:latin typeface="Calibri Light"/>
                <a:ea typeface="Calibri Light"/>
                <a:cs typeface="Calibri Light"/>
                <a:sym typeface="Calibri Light"/>
              </a:defRPr>
            </a:pPr>
            <a:r>
              <a:t>nWBV - Normalize Whole Brain Volume</a:t>
            </a:r>
            <a:endParaRPr sz="1600"/>
          </a:p>
          <a:p>
            <a:pPr>
              <a:lnSpc>
                <a:spcPct val="90000"/>
              </a:lnSpc>
              <a:buClr>
                <a:srgbClr val="000000"/>
              </a:buClr>
              <a:buSzPct val="60000"/>
              <a:buFont typeface="Arial"/>
              <a:buChar char="•"/>
              <a:defRPr sz="2900">
                <a:solidFill>
                  <a:srgbClr val="355D7E"/>
                </a:solidFill>
                <a:latin typeface="Calibri Light"/>
                <a:ea typeface="Calibri Light"/>
                <a:cs typeface="Calibri Light"/>
                <a:sym typeface="Calibri Light"/>
              </a:defRPr>
            </a:pPr>
            <a:r>
              <a:t>ASF - Atlas Scaling Factor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Title 1"/>
          <p:cNvSpPr txBox="1"/>
          <p:nvPr>
            <p:ph type="title"/>
          </p:nvPr>
        </p:nvSpPr>
        <p:spPr>
          <a:xfrm>
            <a:off x="762000" y="228600"/>
            <a:ext cx="7772400" cy="730250"/>
          </a:xfrm>
          <a:prstGeom prst="rect">
            <a:avLst/>
          </a:prstGeom>
        </p:spPr>
        <p:txBody>
          <a:bodyPr/>
          <a:lstStyle>
            <a:lvl1pPr algn="ctr"/>
          </a:lstStyle>
          <a:p>
            <a:pPr/>
            <a:r>
              <a:t>Reading the Data</a:t>
            </a:r>
          </a:p>
        </p:txBody>
      </p:sp>
      <p:pic>
        <p:nvPicPr>
          <p:cNvPr id="122" name="Content Placeholder 5" descr="Content Placeholder 5"/>
          <p:cNvPicPr>
            <a:picLocks noChangeAspect="1"/>
          </p:cNvPicPr>
          <p:nvPr/>
        </p:nvPicPr>
        <p:blipFill>
          <a:blip r:embed="rId2">
            <a:extLst/>
          </a:blip>
          <a:stretch>
            <a:fillRect/>
          </a:stretch>
        </p:blipFill>
        <p:spPr>
          <a:xfrm>
            <a:off x="424488" y="2181572"/>
            <a:ext cx="8295024" cy="32766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itle 1"/>
          <p:cNvSpPr txBox="1"/>
          <p:nvPr>
            <p:ph type="title"/>
          </p:nvPr>
        </p:nvSpPr>
        <p:spPr>
          <a:prstGeom prst="rect">
            <a:avLst/>
          </a:prstGeom>
        </p:spPr>
        <p:txBody>
          <a:bodyPr/>
          <a:lstStyle>
            <a:lvl1pPr algn="ctr"/>
          </a:lstStyle>
          <a:p>
            <a:pPr/>
            <a:r>
              <a:t>Summary statistics</a:t>
            </a:r>
          </a:p>
        </p:txBody>
      </p:sp>
      <p:pic>
        <p:nvPicPr>
          <p:cNvPr id="125" name="Content Placeholder 4" descr="Content Placeholder 4"/>
          <p:cNvPicPr>
            <a:picLocks noChangeAspect="1"/>
          </p:cNvPicPr>
          <p:nvPr/>
        </p:nvPicPr>
        <p:blipFill>
          <a:blip r:embed="rId2">
            <a:extLst/>
          </a:blip>
          <a:stretch>
            <a:fillRect/>
          </a:stretch>
        </p:blipFill>
        <p:spPr>
          <a:xfrm>
            <a:off x="304799" y="2161242"/>
            <a:ext cx="8534401" cy="32004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7" name="Content Placeholder 4" descr="Content Placeholder 4"/>
          <p:cNvPicPr>
            <a:picLocks noChangeAspect="1"/>
          </p:cNvPicPr>
          <p:nvPr/>
        </p:nvPicPr>
        <p:blipFill>
          <a:blip r:embed="rId2">
            <a:extLst/>
          </a:blip>
          <a:stretch>
            <a:fillRect/>
          </a:stretch>
        </p:blipFill>
        <p:spPr>
          <a:xfrm>
            <a:off x="533400" y="1965766"/>
            <a:ext cx="7696200" cy="2151228"/>
          </a:xfrm>
          <a:prstGeom prst="rect">
            <a:avLst/>
          </a:prstGeom>
          <a:ln w="12700">
            <a:miter lim="400000"/>
          </a:ln>
        </p:spPr>
      </p:pic>
      <p:sp>
        <p:nvSpPr>
          <p:cNvPr id="128" name="Text Placeholder 2"/>
          <p:cNvSpPr txBox="1"/>
          <p:nvPr/>
        </p:nvSpPr>
        <p:spPr>
          <a:xfrm>
            <a:off x="769619" y="4415358"/>
            <a:ext cx="7604762" cy="16002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spcBef>
                <a:spcPts val="500"/>
              </a:spcBef>
              <a:defRPr sz="2400">
                <a:latin typeface="Calibri Light"/>
                <a:ea typeface="Calibri Light"/>
                <a:cs typeface="Calibri Light"/>
                <a:sym typeface="Calibri Light"/>
              </a:defRPr>
            </a:pPr>
            <a:r>
              <a:t>-we have changed the values of Gender to 0,1</a:t>
            </a:r>
            <a:br/>
            <a:r>
              <a:t>- we have changed the targer value to 0,1</a:t>
            </a:r>
            <a:br/>
            <a:r>
              <a:t>- we have dropped the MRI ID,Visit,Hand columns</a:t>
            </a:r>
          </a:p>
        </p:txBody>
      </p:sp>
      <p:sp>
        <p:nvSpPr>
          <p:cNvPr id="129" name="Data Preparation"/>
          <p:cNvSpPr txBox="1"/>
          <p:nvPr/>
        </p:nvSpPr>
        <p:spPr>
          <a:xfrm>
            <a:off x="330119" y="355783"/>
            <a:ext cx="4012466"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4400">
                <a:solidFill>
                  <a:srgbClr val="775F55"/>
                </a:solidFill>
              </a:defRPr>
            </a:lvl1pPr>
          </a:lstStyle>
          <a:p>
            <a:pPr/>
            <a:r>
              <a:t>Data Preparation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Title 1"/>
          <p:cNvSpPr txBox="1"/>
          <p:nvPr>
            <p:ph type="title"/>
          </p:nvPr>
        </p:nvSpPr>
        <p:spPr>
          <a:xfrm>
            <a:off x="533400" y="273050"/>
            <a:ext cx="8305800" cy="1143000"/>
          </a:xfrm>
          <a:prstGeom prst="rect">
            <a:avLst/>
          </a:prstGeom>
        </p:spPr>
        <p:txBody>
          <a:bodyPr/>
          <a:lstStyle>
            <a:lvl1pPr>
              <a:defRPr sz="3900"/>
            </a:lvl1pPr>
          </a:lstStyle>
          <a:p>
            <a:pPr/>
            <a:r>
              <a:t>Distribution of independent variables</a:t>
            </a:r>
          </a:p>
        </p:txBody>
      </p:sp>
      <p:pic>
        <p:nvPicPr>
          <p:cNvPr id="132" name="Content Placeholder 6" descr="Content Placeholder 6"/>
          <p:cNvPicPr>
            <a:picLocks noChangeAspect="1"/>
          </p:cNvPicPr>
          <p:nvPr/>
        </p:nvPicPr>
        <p:blipFill>
          <a:blip r:embed="rId2">
            <a:extLst/>
          </a:blip>
          <a:stretch>
            <a:fillRect/>
          </a:stretch>
        </p:blipFill>
        <p:spPr>
          <a:xfrm>
            <a:off x="1219200" y="1524000"/>
            <a:ext cx="6781800" cy="527735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Title 1"/>
          <p:cNvSpPr txBox="1"/>
          <p:nvPr>
            <p:ph type="title"/>
          </p:nvPr>
        </p:nvSpPr>
        <p:spPr>
          <a:prstGeom prst="rect">
            <a:avLst/>
          </a:prstGeom>
        </p:spPr>
        <p:txBody>
          <a:bodyPr/>
          <a:lstStyle/>
          <a:p>
            <a:pPr/>
            <a:r>
              <a:t>Key Inference</a:t>
            </a:r>
          </a:p>
        </p:txBody>
      </p:sp>
      <p:sp>
        <p:nvSpPr>
          <p:cNvPr id="135" name="Text Placeholder 2"/>
          <p:cNvSpPr txBox="1"/>
          <p:nvPr>
            <p:ph type="body" sz="quarter" idx="1"/>
          </p:nvPr>
        </p:nvSpPr>
        <p:spPr>
          <a:xfrm>
            <a:off x="533400" y="2895600"/>
            <a:ext cx="3581400" cy="2209800"/>
          </a:xfrm>
          <a:prstGeom prst="rect">
            <a:avLst/>
          </a:prstGeom>
        </p:spPr>
        <p:txBody>
          <a:bodyPr/>
          <a:lstStyle>
            <a:lvl1pPr>
              <a:defRPr sz="2400">
                <a:solidFill>
                  <a:srgbClr val="355D7E"/>
                </a:solidFill>
                <a:latin typeface="Arial"/>
                <a:ea typeface="Arial"/>
                <a:cs typeface="Arial"/>
                <a:sym typeface="Arial"/>
              </a:defRPr>
            </a:lvl1pPr>
          </a:lstStyle>
          <a:p>
            <a:pPr/>
            <a:r>
              <a:t>The chart indicates that almost half of the patients, visiting for the first time are detected with Alzheimer.</a:t>
            </a:r>
          </a:p>
        </p:txBody>
      </p:sp>
      <p:pic>
        <p:nvPicPr>
          <p:cNvPr id="136" name="Content Placeholder 6" descr="Content Placeholder 6"/>
          <p:cNvPicPr>
            <a:picLocks noChangeAspect="1"/>
          </p:cNvPicPr>
          <p:nvPr/>
        </p:nvPicPr>
        <p:blipFill>
          <a:blip r:embed="rId2">
            <a:extLst/>
          </a:blip>
          <a:stretch>
            <a:fillRect/>
          </a:stretch>
        </p:blipFill>
        <p:spPr>
          <a:xfrm>
            <a:off x="4456822" y="2044263"/>
            <a:ext cx="3848978" cy="383627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edian">
  <a:themeElements>
    <a:clrScheme name="Median">
      <a:dk1>
        <a:srgbClr val="000000"/>
      </a:dk1>
      <a:lt1>
        <a:srgbClr val="FFFFFF"/>
      </a:lt1>
      <a:dk2>
        <a:srgbClr val="A7A7A7"/>
      </a:dk2>
      <a:lt2>
        <a:srgbClr val="535353"/>
      </a:lt2>
      <a:accent1>
        <a:srgbClr val="94B6D2"/>
      </a:accent1>
      <a:accent2>
        <a:srgbClr val="DD8047"/>
      </a:accent2>
      <a:accent3>
        <a:srgbClr val="A5AB81"/>
      </a:accent3>
      <a:accent4>
        <a:srgbClr val="D8B25C"/>
      </a:accent4>
      <a:accent5>
        <a:srgbClr val="7BA79D"/>
      </a:accent5>
      <a:accent6>
        <a:srgbClr val="968C8C"/>
      </a:accent6>
      <a:hlink>
        <a:srgbClr val="0000FF"/>
      </a:hlink>
      <a:folHlink>
        <a:srgbClr val="FF00FF"/>
      </a:folHlink>
    </a:clrScheme>
    <a:fontScheme name="Median">
      <a:majorFont>
        <a:latin typeface="Tw Cen MT"/>
        <a:ea typeface="Tw Cen MT"/>
        <a:cs typeface="Tw Cen MT"/>
      </a:majorFont>
      <a:minorFont>
        <a:latin typeface="Helvetica"/>
        <a:ea typeface="Helvetica"/>
        <a:cs typeface="Helvetica"/>
      </a:minorFont>
    </a:fontScheme>
    <a:fmtScheme name="Medi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edian">
  <a:themeElements>
    <a:clrScheme name="Median">
      <a:dk1>
        <a:srgbClr val="000000"/>
      </a:dk1>
      <a:lt1>
        <a:srgbClr val="FFFFFF"/>
      </a:lt1>
      <a:dk2>
        <a:srgbClr val="A7A7A7"/>
      </a:dk2>
      <a:lt2>
        <a:srgbClr val="535353"/>
      </a:lt2>
      <a:accent1>
        <a:srgbClr val="94B6D2"/>
      </a:accent1>
      <a:accent2>
        <a:srgbClr val="DD8047"/>
      </a:accent2>
      <a:accent3>
        <a:srgbClr val="A5AB81"/>
      </a:accent3>
      <a:accent4>
        <a:srgbClr val="D8B25C"/>
      </a:accent4>
      <a:accent5>
        <a:srgbClr val="7BA79D"/>
      </a:accent5>
      <a:accent6>
        <a:srgbClr val="968C8C"/>
      </a:accent6>
      <a:hlink>
        <a:srgbClr val="0000FF"/>
      </a:hlink>
      <a:folHlink>
        <a:srgbClr val="FF00FF"/>
      </a:folHlink>
    </a:clrScheme>
    <a:fontScheme name="Median">
      <a:majorFont>
        <a:latin typeface="Tw Cen MT"/>
        <a:ea typeface="Tw Cen MT"/>
        <a:cs typeface="Tw Cen MT"/>
      </a:majorFont>
      <a:minorFont>
        <a:latin typeface="Helvetica"/>
        <a:ea typeface="Helvetica"/>
        <a:cs typeface="Helvetica"/>
      </a:minorFont>
    </a:fontScheme>
    <a:fmtScheme name="Medi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