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75B5A3-0CF0-400F-918C-652ACE9597E2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01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6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0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3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2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8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6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3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9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D75B5A3-0CF0-400F-918C-652ACE9597E2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5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8CFF-93DF-42FD-9E64-5F6E161FA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25226"/>
            <a:ext cx="9966960" cy="2926080"/>
          </a:xfrm>
        </p:spPr>
        <p:txBody>
          <a:bodyPr/>
          <a:lstStyle/>
          <a:p>
            <a:r>
              <a:rPr lang="en-US" dirty="0"/>
              <a:t>Predicting loan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B4DD9-C1D7-44C6-AC69-E83BC2151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88684"/>
            <a:ext cx="8767860" cy="1388165"/>
          </a:xfrm>
        </p:spPr>
        <p:txBody>
          <a:bodyPr/>
          <a:lstStyle/>
          <a:p>
            <a:r>
              <a:rPr lang="en-US" dirty="0" err="1"/>
              <a:t>Preeya</a:t>
            </a:r>
            <a:r>
              <a:rPr lang="en-US" dirty="0"/>
              <a:t> </a:t>
            </a:r>
            <a:r>
              <a:rPr lang="en-US" dirty="0" err="1"/>
              <a:t>Dahya</a:t>
            </a:r>
            <a:r>
              <a:rPr lang="en-US" dirty="0"/>
              <a:t>, Peter Myers, Andrew Mullenger, Stephen Seyer</a:t>
            </a:r>
          </a:p>
        </p:txBody>
      </p:sp>
    </p:spTree>
    <p:extLst>
      <p:ext uri="{BB962C8B-B14F-4D97-AF65-F5344CB8AC3E}">
        <p14:creationId xmlns:p14="http://schemas.microsoft.com/office/powerpoint/2010/main" val="350130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B6A4-963C-47A8-8D96-A45B26B4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6865-A60C-4115-81DC-1B051119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2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FF2B-65C2-4F73-B58D-DA1C94EC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at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5C39-6127-4181-B142-9DEBEB66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did it come from?</a:t>
            </a:r>
          </a:p>
          <a:p>
            <a:r>
              <a:rPr lang="en-US" dirty="0"/>
              <a:t>What timeframe did we look at?</a:t>
            </a:r>
          </a:p>
          <a:p>
            <a:r>
              <a:rPr lang="en-US" dirty="0"/>
              <a:t>What did the original data look like?</a:t>
            </a:r>
          </a:p>
        </p:txBody>
      </p:sp>
    </p:spTree>
    <p:extLst>
      <p:ext uri="{BB962C8B-B14F-4D97-AF65-F5344CB8AC3E}">
        <p14:creationId xmlns:p14="http://schemas.microsoft.com/office/powerpoint/2010/main" val="388106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477A-4520-4B68-8956-DD933B5C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Cleanup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8273F-4B2E-40A5-914A-905BEB9A5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5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82B2-BB96-446B-A423-098F8CE1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4E01-302A-486B-89BB-B358B28F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2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7E00-E173-4BAE-A149-49398332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F965-8F4E-4A66-A988-A4CCF5A38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**Image of decision tree</a:t>
            </a:r>
          </a:p>
          <a:p>
            <a:r>
              <a:rPr lang="en-US" dirty="0"/>
              <a:t>What did we learn about our data from generating the decision tree?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1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B9E2-A9C2-4108-BCD6-179A7185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8CCCB-0D5D-4C90-8DE6-1E4D1F0EF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inputs went in to the final model?</a:t>
            </a:r>
          </a:p>
          <a:p>
            <a:r>
              <a:rPr lang="en-US" dirty="0"/>
              <a:t>How many layers/nodes did we use?</a:t>
            </a:r>
          </a:p>
          <a:p>
            <a:r>
              <a:rPr lang="en-US" dirty="0"/>
              <a:t>How does the final model perform?</a:t>
            </a:r>
          </a:p>
        </p:txBody>
      </p:sp>
    </p:spTree>
    <p:extLst>
      <p:ext uri="{BB962C8B-B14F-4D97-AF65-F5344CB8AC3E}">
        <p14:creationId xmlns:p14="http://schemas.microsoft.com/office/powerpoint/2010/main" val="302896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74E2-6A7D-4D68-9F84-97099FCA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Front-End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27B64-A0C8-4E42-AD6F-C954820A7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use the model on a website?</a:t>
            </a:r>
          </a:p>
          <a:p>
            <a:r>
              <a:rPr lang="en-US" dirty="0"/>
              <a:t>How could users interact with the model?</a:t>
            </a:r>
          </a:p>
        </p:txBody>
      </p:sp>
    </p:spTree>
    <p:extLst>
      <p:ext uri="{BB962C8B-B14F-4D97-AF65-F5344CB8AC3E}">
        <p14:creationId xmlns:p14="http://schemas.microsoft.com/office/powerpoint/2010/main" val="4017680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615E-8D80-487E-A16C-7DF0B225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8AC59-5DED-4673-A1BA-D8BA84D3C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**Link to public tableau page</a:t>
            </a:r>
          </a:p>
        </p:txBody>
      </p:sp>
    </p:spTree>
    <p:extLst>
      <p:ext uri="{BB962C8B-B14F-4D97-AF65-F5344CB8AC3E}">
        <p14:creationId xmlns:p14="http://schemas.microsoft.com/office/powerpoint/2010/main" val="90466579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18</TotalTime>
  <Words>124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Corbel</vt:lpstr>
      <vt:lpstr>Basis</vt:lpstr>
      <vt:lpstr>Predicting loan outcomes</vt:lpstr>
      <vt:lpstr>Tools We Used</vt:lpstr>
      <vt:lpstr>A Look at the Data</vt:lpstr>
      <vt:lpstr>Cleanup and Preprocessing</vt:lpstr>
      <vt:lpstr>SQLite Database</vt:lpstr>
      <vt:lpstr>Decision Tree</vt:lpstr>
      <vt:lpstr>Deep Learning Model</vt:lpstr>
      <vt:lpstr>Future Front-End Development</vt:lpstr>
      <vt:lpstr>Tableau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loan outcomes</dc:title>
  <dc:creator>Andrew Mullenger</dc:creator>
  <cp:lastModifiedBy>Andrew Mullenger</cp:lastModifiedBy>
  <cp:revision>2</cp:revision>
  <dcterms:created xsi:type="dcterms:W3CDTF">2019-06-28T02:07:42Z</dcterms:created>
  <dcterms:modified xsi:type="dcterms:W3CDTF">2019-06-28T02:25:46Z</dcterms:modified>
</cp:coreProperties>
</file>