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s://public.tableau.com/profile/peter.myers1343#!/vizhome/LoanStats/Story1?publish=yes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svg"/><Relationship Id="rId1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s://public.tableau.com/profile/peter.myers1343#!/vizhome/LoanStats/Story1?publish=y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6AD04-4614-4966-9B26-324ABD01D9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713EAC-B66E-42B7-B3B5-1C30E6D68BCA}">
      <dgm:prSet/>
      <dgm:spPr/>
      <dgm:t>
        <a:bodyPr/>
        <a:lstStyle/>
        <a:p>
          <a:r>
            <a:rPr lang="en-US"/>
            <a:t>Source</a:t>
          </a:r>
        </a:p>
      </dgm:t>
    </dgm:pt>
    <dgm:pt modelId="{165A19BC-001E-454A-832E-943B2DA6EB4E}" type="parTrans" cxnId="{CD7DE09B-B0B4-4F13-9F03-88060D8E1558}">
      <dgm:prSet/>
      <dgm:spPr/>
      <dgm:t>
        <a:bodyPr/>
        <a:lstStyle/>
        <a:p>
          <a:endParaRPr lang="en-US"/>
        </a:p>
      </dgm:t>
    </dgm:pt>
    <dgm:pt modelId="{EDA06DE3-DAF2-4FED-A83F-2E25ABBE0EA6}" type="sibTrans" cxnId="{CD7DE09B-B0B4-4F13-9F03-88060D8E1558}">
      <dgm:prSet/>
      <dgm:spPr/>
      <dgm:t>
        <a:bodyPr/>
        <a:lstStyle/>
        <a:p>
          <a:endParaRPr lang="en-US"/>
        </a:p>
      </dgm:t>
    </dgm:pt>
    <dgm:pt modelId="{7246AEBE-DB6E-44E1-BAC8-9930CA960C04}">
      <dgm:prSet/>
      <dgm:spPr/>
      <dgm:t>
        <a:bodyPr/>
        <a:lstStyle/>
        <a:p>
          <a:r>
            <a:rPr lang="en-US" dirty="0"/>
            <a:t>Lending Club Loan Statistics</a:t>
          </a:r>
        </a:p>
      </dgm:t>
    </dgm:pt>
    <dgm:pt modelId="{33BA96CA-CCEB-4A27-9F8E-C39700A23464}" type="parTrans" cxnId="{DB3801E0-90B1-4F2E-A9A7-AA2F7C4C421F}">
      <dgm:prSet/>
      <dgm:spPr/>
      <dgm:t>
        <a:bodyPr/>
        <a:lstStyle/>
        <a:p>
          <a:endParaRPr lang="en-US"/>
        </a:p>
      </dgm:t>
    </dgm:pt>
    <dgm:pt modelId="{3BBFC6C9-FA14-4E70-8CD4-642FA879283E}" type="sibTrans" cxnId="{DB3801E0-90B1-4F2E-A9A7-AA2F7C4C421F}">
      <dgm:prSet/>
      <dgm:spPr/>
      <dgm:t>
        <a:bodyPr/>
        <a:lstStyle/>
        <a:p>
          <a:endParaRPr lang="en-US"/>
        </a:p>
      </dgm:t>
    </dgm:pt>
    <dgm:pt modelId="{12878C2E-FC51-4557-ACE1-A542E4FD3D1B}">
      <dgm:prSet/>
      <dgm:spPr/>
      <dgm:t>
        <a:bodyPr/>
        <a:lstStyle/>
        <a:p>
          <a:r>
            <a:rPr lang="en-US"/>
            <a:t>Timeframe</a:t>
          </a:r>
        </a:p>
      </dgm:t>
    </dgm:pt>
    <dgm:pt modelId="{8292151D-1EE2-480A-8396-587B78DD5EEB}" type="parTrans" cxnId="{B48F3DF8-C70E-456B-8AF0-0C267A8E0F37}">
      <dgm:prSet/>
      <dgm:spPr/>
      <dgm:t>
        <a:bodyPr/>
        <a:lstStyle/>
        <a:p>
          <a:endParaRPr lang="en-US"/>
        </a:p>
      </dgm:t>
    </dgm:pt>
    <dgm:pt modelId="{3B5D9F82-7725-4586-91A5-266A4E7792F0}" type="sibTrans" cxnId="{B48F3DF8-C70E-456B-8AF0-0C267A8E0F37}">
      <dgm:prSet/>
      <dgm:spPr/>
      <dgm:t>
        <a:bodyPr/>
        <a:lstStyle/>
        <a:p>
          <a:endParaRPr lang="en-US"/>
        </a:p>
      </dgm:t>
    </dgm:pt>
    <dgm:pt modelId="{F490BCC9-A961-4398-A0B8-2F4CE98B72A5}">
      <dgm:prSet/>
      <dgm:spPr/>
      <dgm:t>
        <a:bodyPr/>
        <a:lstStyle/>
        <a:p>
          <a:r>
            <a:rPr lang="en-US"/>
            <a:t>2017-2018</a:t>
          </a:r>
        </a:p>
      </dgm:t>
    </dgm:pt>
    <dgm:pt modelId="{9EDC9951-34F4-4A7D-A19C-61921522FD3D}" type="parTrans" cxnId="{030527C0-6C10-4C24-A909-0EA49845C8EC}">
      <dgm:prSet/>
      <dgm:spPr/>
      <dgm:t>
        <a:bodyPr/>
        <a:lstStyle/>
        <a:p>
          <a:endParaRPr lang="en-US"/>
        </a:p>
      </dgm:t>
    </dgm:pt>
    <dgm:pt modelId="{E851BED5-D883-4801-82E1-7EF4D09A635C}" type="sibTrans" cxnId="{030527C0-6C10-4C24-A909-0EA49845C8EC}">
      <dgm:prSet/>
      <dgm:spPr/>
      <dgm:t>
        <a:bodyPr/>
        <a:lstStyle/>
        <a:p>
          <a:endParaRPr lang="en-US"/>
        </a:p>
      </dgm:t>
    </dgm:pt>
    <dgm:pt modelId="{4C61AE09-7FD2-4CBF-BB2C-76893FAC7E3F}">
      <dgm:prSet/>
      <dgm:spPr/>
      <dgm:t>
        <a:bodyPr/>
        <a:lstStyle/>
        <a:p>
          <a:r>
            <a:rPr lang="en-US"/>
            <a:t>What did the original data look like?</a:t>
          </a:r>
        </a:p>
      </dgm:t>
    </dgm:pt>
    <dgm:pt modelId="{4F47D517-8946-4C5D-B5D3-1223AEDB52E3}" type="parTrans" cxnId="{FDFA2A87-F92A-40E4-8831-7A5039378C29}">
      <dgm:prSet/>
      <dgm:spPr/>
      <dgm:t>
        <a:bodyPr/>
        <a:lstStyle/>
        <a:p>
          <a:endParaRPr lang="en-US"/>
        </a:p>
      </dgm:t>
    </dgm:pt>
    <dgm:pt modelId="{2C43CCA1-5F0A-4159-B559-E43268159D03}" type="sibTrans" cxnId="{FDFA2A87-F92A-40E4-8831-7A5039378C29}">
      <dgm:prSet/>
      <dgm:spPr/>
      <dgm:t>
        <a:bodyPr/>
        <a:lstStyle/>
        <a:p>
          <a:endParaRPr lang="en-US"/>
        </a:p>
      </dgm:t>
    </dgm:pt>
    <dgm:pt modelId="{BB6E6724-2B44-47D2-AF72-4B25A824FCB5}">
      <dgm:prSet/>
      <dgm:spPr/>
      <dgm:t>
        <a:bodyPr/>
        <a:lstStyle/>
        <a:p>
          <a:r>
            <a:rPr lang="en-US"/>
            <a:t>Over 200,000 loan records</a:t>
          </a:r>
        </a:p>
      </dgm:t>
    </dgm:pt>
    <dgm:pt modelId="{0BD34D78-811B-4E90-AFB6-7226BA10E583}" type="parTrans" cxnId="{2552D45C-49E5-4B5B-AC34-3A092425962D}">
      <dgm:prSet/>
      <dgm:spPr/>
      <dgm:t>
        <a:bodyPr/>
        <a:lstStyle/>
        <a:p>
          <a:endParaRPr lang="en-US"/>
        </a:p>
      </dgm:t>
    </dgm:pt>
    <dgm:pt modelId="{A612F9F9-87B9-40E5-AA97-B79B33DFD90C}" type="sibTrans" cxnId="{2552D45C-49E5-4B5B-AC34-3A092425962D}">
      <dgm:prSet/>
      <dgm:spPr/>
      <dgm:t>
        <a:bodyPr/>
        <a:lstStyle/>
        <a:p>
          <a:endParaRPr lang="en-US"/>
        </a:p>
      </dgm:t>
    </dgm:pt>
    <dgm:pt modelId="{4421DF15-B8C0-4B50-82B6-B9EED132747B}">
      <dgm:prSet/>
      <dgm:spPr/>
      <dgm:t>
        <a:bodyPr/>
        <a:lstStyle/>
        <a:p>
          <a:r>
            <a:rPr lang="en-US"/>
            <a:t>Open loans (current, late) vs. closed loans (charged off, paid in full)</a:t>
          </a:r>
        </a:p>
      </dgm:t>
    </dgm:pt>
    <dgm:pt modelId="{F284A677-6D98-47A7-8E50-74622372C35D}" type="parTrans" cxnId="{564333B1-048C-4216-9B9E-17E5DFA7C243}">
      <dgm:prSet/>
      <dgm:spPr/>
      <dgm:t>
        <a:bodyPr/>
        <a:lstStyle/>
        <a:p>
          <a:endParaRPr lang="en-US"/>
        </a:p>
      </dgm:t>
    </dgm:pt>
    <dgm:pt modelId="{25FA7E11-7955-40A9-8359-BC26EC3842B4}" type="sibTrans" cxnId="{564333B1-048C-4216-9B9E-17E5DFA7C243}">
      <dgm:prSet/>
      <dgm:spPr/>
      <dgm:t>
        <a:bodyPr/>
        <a:lstStyle/>
        <a:p>
          <a:endParaRPr lang="en-US"/>
        </a:p>
      </dgm:t>
    </dgm:pt>
    <dgm:pt modelId="{F03C989A-7817-4E93-8D7B-D2D5921D0606}">
      <dgm:prSet/>
      <dgm:spPr/>
      <dgm:t>
        <a:bodyPr/>
        <a:lstStyle/>
        <a:p>
          <a:r>
            <a:rPr lang="en-US"/>
            <a:t>144 columns</a:t>
          </a:r>
        </a:p>
      </dgm:t>
    </dgm:pt>
    <dgm:pt modelId="{EB4B06AB-E670-47AE-B237-426E5ADD005E}" type="parTrans" cxnId="{735808AD-864C-4740-BC4D-7CB492265A6E}">
      <dgm:prSet/>
      <dgm:spPr/>
      <dgm:t>
        <a:bodyPr/>
        <a:lstStyle/>
        <a:p>
          <a:endParaRPr lang="en-US"/>
        </a:p>
      </dgm:t>
    </dgm:pt>
    <dgm:pt modelId="{12503A21-0792-4AB7-B886-401D216E0282}" type="sibTrans" cxnId="{735808AD-864C-4740-BC4D-7CB492265A6E}">
      <dgm:prSet/>
      <dgm:spPr/>
      <dgm:t>
        <a:bodyPr/>
        <a:lstStyle/>
        <a:p>
          <a:endParaRPr lang="en-US"/>
        </a:p>
      </dgm:t>
    </dgm:pt>
    <dgm:pt modelId="{DB9FFB6B-51BE-4D26-BAC5-A21457E16A24}" type="pres">
      <dgm:prSet presAssocID="{AE96AD04-4614-4966-9B26-324ABD01D968}" presName="linear" presStyleCnt="0">
        <dgm:presLayoutVars>
          <dgm:animLvl val="lvl"/>
          <dgm:resizeHandles val="exact"/>
        </dgm:presLayoutVars>
      </dgm:prSet>
      <dgm:spPr/>
    </dgm:pt>
    <dgm:pt modelId="{5EE54C2D-D42D-4773-B9A4-027A45EE453B}" type="pres">
      <dgm:prSet presAssocID="{A4713EAC-B66E-42B7-B3B5-1C30E6D68B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677022-93DA-46D8-9B45-93BDAE0A5189}" type="pres">
      <dgm:prSet presAssocID="{A4713EAC-B66E-42B7-B3B5-1C30E6D68BCA}" presName="childText" presStyleLbl="revTx" presStyleIdx="0" presStyleCnt="3">
        <dgm:presLayoutVars>
          <dgm:bulletEnabled val="1"/>
        </dgm:presLayoutVars>
      </dgm:prSet>
      <dgm:spPr/>
    </dgm:pt>
    <dgm:pt modelId="{C91D677E-D6C6-4A76-9907-50239BE03FBB}" type="pres">
      <dgm:prSet presAssocID="{12878C2E-FC51-4557-ACE1-A542E4FD3D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7CD214-0BE7-4D31-AB81-2450EE2341B3}" type="pres">
      <dgm:prSet presAssocID="{12878C2E-FC51-4557-ACE1-A542E4FD3D1B}" presName="childText" presStyleLbl="revTx" presStyleIdx="1" presStyleCnt="3">
        <dgm:presLayoutVars>
          <dgm:bulletEnabled val="1"/>
        </dgm:presLayoutVars>
      </dgm:prSet>
      <dgm:spPr/>
    </dgm:pt>
    <dgm:pt modelId="{40311292-6713-44B1-9A00-D1DBBE3CA2B5}" type="pres">
      <dgm:prSet presAssocID="{4C61AE09-7FD2-4CBF-BB2C-76893FAC7E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1AB7A1-1776-4EDE-BC3F-5E4F7257A62C}" type="pres">
      <dgm:prSet presAssocID="{4C61AE09-7FD2-4CBF-BB2C-76893FAC7E3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C359532-8AF6-4718-941D-40E69825CAE7}" type="presOf" srcId="{4421DF15-B8C0-4B50-82B6-B9EED132747B}" destId="{311AB7A1-1776-4EDE-BC3F-5E4F7257A62C}" srcOrd="0" destOrd="1" presId="urn:microsoft.com/office/officeart/2005/8/layout/vList2"/>
    <dgm:cxn modelId="{05A2A43C-3E63-4560-A50A-1278765C31E3}" type="presOf" srcId="{F490BCC9-A961-4398-A0B8-2F4CE98B72A5}" destId="{F57CD214-0BE7-4D31-AB81-2450EE2341B3}" srcOrd="0" destOrd="0" presId="urn:microsoft.com/office/officeart/2005/8/layout/vList2"/>
    <dgm:cxn modelId="{326F0E45-D5C8-4AD9-A393-2A0E3C3FF812}" type="presOf" srcId="{4C61AE09-7FD2-4CBF-BB2C-76893FAC7E3F}" destId="{40311292-6713-44B1-9A00-D1DBBE3CA2B5}" srcOrd="0" destOrd="0" presId="urn:microsoft.com/office/officeart/2005/8/layout/vList2"/>
    <dgm:cxn modelId="{2CD5DD50-D04A-4372-A4AA-46A5CBEC0064}" type="presOf" srcId="{A4713EAC-B66E-42B7-B3B5-1C30E6D68BCA}" destId="{5EE54C2D-D42D-4773-B9A4-027A45EE453B}" srcOrd="0" destOrd="0" presId="urn:microsoft.com/office/officeart/2005/8/layout/vList2"/>
    <dgm:cxn modelId="{990CC458-4C36-4341-B02E-AA0EE0AEC75F}" type="presOf" srcId="{BB6E6724-2B44-47D2-AF72-4B25A824FCB5}" destId="{311AB7A1-1776-4EDE-BC3F-5E4F7257A62C}" srcOrd="0" destOrd="0" presId="urn:microsoft.com/office/officeart/2005/8/layout/vList2"/>
    <dgm:cxn modelId="{2552D45C-49E5-4B5B-AC34-3A092425962D}" srcId="{4C61AE09-7FD2-4CBF-BB2C-76893FAC7E3F}" destId="{BB6E6724-2B44-47D2-AF72-4B25A824FCB5}" srcOrd="0" destOrd="0" parTransId="{0BD34D78-811B-4E90-AFB6-7226BA10E583}" sibTransId="{A612F9F9-87B9-40E5-AA97-B79B33DFD90C}"/>
    <dgm:cxn modelId="{AAB5BC6F-1098-4607-89CA-F7192F2E6F69}" type="presOf" srcId="{12878C2E-FC51-4557-ACE1-A542E4FD3D1B}" destId="{C91D677E-D6C6-4A76-9907-50239BE03FBB}" srcOrd="0" destOrd="0" presId="urn:microsoft.com/office/officeart/2005/8/layout/vList2"/>
    <dgm:cxn modelId="{3AACF484-5DAB-4E9E-8116-44754E4CA9F3}" type="presOf" srcId="{7246AEBE-DB6E-44E1-BAC8-9930CA960C04}" destId="{2C677022-93DA-46D8-9B45-93BDAE0A5189}" srcOrd="0" destOrd="0" presId="urn:microsoft.com/office/officeart/2005/8/layout/vList2"/>
    <dgm:cxn modelId="{8F58FF85-65EC-4154-BE79-7918355D0A5D}" type="presOf" srcId="{AE96AD04-4614-4966-9B26-324ABD01D968}" destId="{DB9FFB6B-51BE-4D26-BAC5-A21457E16A24}" srcOrd="0" destOrd="0" presId="urn:microsoft.com/office/officeart/2005/8/layout/vList2"/>
    <dgm:cxn modelId="{FDFA2A87-F92A-40E4-8831-7A5039378C29}" srcId="{AE96AD04-4614-4966-9B26-324ABD01D968}" destId="{4C61AE09-7FD2-4CBF-BB2C-76893FAC7E3F}" srcOrd="2" destOrd="0" parTransId="{4F47D517-8946-4C5D-B5D3-1223AEDB52E3}" sibTransId="{2C43CCA1-5F0A-4159-B559-E43268159D03}"/>
    <dgm:cxn modelId="{CD7DE09B-B0B4-4F13-9F03-88060D8E1558}" srcId="{AE96AD04-4614-4966-9B26-324ABD01D968}" destId="{A4713EAC-B66E-42B7-B3B5-1C30E6D68BCA}" srcOrd="0" destOrd="0" parTransId="{165A19BC-001E-454A-832E-943B2DA6EB4E}" sibTransId="{EDA06DE3-DAF2-4FED-A83F-2E25ABBE0EA6}"/>
    <dgm:cxn modelId="{735808AD-864C-4740-BC4D-7CB492265A6E}" srcId="{4C61AE09-7FD2-4CBF-BB2C-76893FAC7E3F}" destId="{F03C989A-7817-4E93-8D7B-D2D5921D0606}" srcOrd="2" destOrd="0" parTransId="{EB4B06AB-E670-47AE-B237-426E5ADD005E}" sibTransId="{12503A21-0792-4AB7-B886-401D216E0282}"/>
    <dgm:cxn modelId="{564333B1-048C-4216-9B9E-17E5DFA7C243}" srcId="{4C61AE09-7FD2-4CBF-BB2C-76893FAC7E3F}" destId="{4421DF15-B8C0-4B50-82B6-B9EED132747B}" srcOrd="1" destOrd="0" parTransId="{F284A677-6D98-47A7-8E50-74622372C35D}" sibTransId="{25FA7E11-7955-40A9-8359-BC26EC3842B4}"/>
    <dgm:cxn modelId="{030527C0-6C10-4C24-A909-0EA49845C8EC}" srcId="{12878C2E-FC51-4557-ACE1-A542E4FD3D1B}" destId="{F490BCC9-A961-4398-A0B8-2F4CE98B72A5}" srcOrd="0" destOrd="0" parTransId="{9EDC9951-34F4-4A7D-A19C-61921522FD3D}" sibTransId="{E851BED5-D883-4801-82E1-7EF4D09A635C}"/>
    <dgm:cxn modelId="{DB3801E0-90B1-4F2E-A9A7-AA2F7C4C421F}" srcId="{A4713EAC-B66E-42B7-B3B5-1C30E6D68BCA}" destId="{7246AEBE-DB6E-44E1-BAC8-9930CA960C04}" srcOrd="0" destOrd="0" parTransId="{33BA96CA-CCEB-4A27-9F8E-C39700A23464}" sibTransId="{3BBFC6C9-FA14-4E70-8CD4-642FA879283E}"/>
    <dgm:cxn modelId="{B48F3DF8-C70E-456B-8AF0-0C267A8E0F37}" srcId="{AE96AD04-4614-4966-9B26-324ABD01D968}" destId="{12878C2E-FC51-4557-ACE1-A542E4FD3D1B}" srcOrd="1" destOrd="0" parTransId="{8292151D-1EE2-480A-8396-587B78DD5EEB}" sibTransId="{3B5D9F82-7725-4586-91A5-266A4E7792F0}"/>
    <dgm:cxn modelId="{4E66B4F9-C519-4616-B147-ED8A6E6D9C81}" type="presOf" srcId="{F03C989A-7817-4E93-8D7B-D2D5921D0606}" destId="{311AB7A1-1776-4EDE-BC3F-5E4F7257A62C}" srcOrd="0" destOrd="2" presId="urn:microsoft.com/office/officeart/2005/8/layout/vList2"/>
    <dgm:cxn modelId="{AE0CB053-44AF-4974-9B96-8D2CE6AD59FA}" type="presParOf" srcId="{DB9FFB6B-51BE-4D26-BAC5-A21457E16A24}" destId="{5EE54C2D-D42D-4773-B9A4-027A45EE453B}" srcOrd="0" destOrd="0" presId="urn:microsoft.com/office/officeart/2005/8/layout/vList2"/>
    <dgm:cxn modelId="{79E7D94D-9CBB-49F9-9280-C2322D9AC4C0}" type="presParOf" srcId="{DB9FFB6B-51BE-4D26-BAC5-A21457E16A24}" destId="{2C677022-93DA-46D8-9B45-93BDAE0A5189}" srcOrd="1" destOrd="0" presId="urn:microsoft.com/office/officeart/2005/8/layout/vList2"/>
    <dgm:cxn modelId="{A35751ED-30C8-4967-AA1C-AB4609F56873}" type="presParOf" srcId="{DB9FFB6B-51BE-4D26-BAC5-A21457E16A24}" destId="{C91D677E-D6C6-4A76-9907-50239BE03FBB}" srcOrd="2" destOrd="0" presId="urn:microsoft.com/office/officeart/2005/8/layout/vList2"/>
    <dgm:cxn modelId="{9D9E934D-96F4-421C-A26B-0D1D955A9D6C}" type="presParOf" srcId="{DB9FFB6B-51BE-4D26-BAC5-A21457E16A24}" destId="{F57CD214-0BE7-4D31-AB81-2450EE2341B3}" srcOrd="3" destOrd="0" presId="urn:microsoft.com/office/officeart/2005/8/layout/vList2"/>
    <dgm:cxn modelId="{0AF7547B-22FA-4EE1-9F7B-19B8013F7C87}" type="presParOf" srcId="{DB9FFB6B-51BE-4D26-BAC5-A21457E16A24}" destId="{40311292-6713-44B1-9A00-D1DBBE3CA2B5}" srcOrd="4" destOrd="0" presId="urn:microsoft.com/office/officeart/2005/8/layout/vList2"/>
    <dgm:cxn modelId="{F17AA6B6-08B1-466E-B401-AB1F76980395}" type="presParOf" srcId="{DB9FFB6B-51BE-4D26-BAC5-A21457E16A24}" destId="{311AB7A1-1776-4EDE-BC3F-5E4F7257A62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0C95A-4376-4873-A5C9-6ED8C8EBBBB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D23E8F-851A-4E5A-A2B9-D48DFB917AA9}">
      <dgm:prSet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6D66A3B6-CFCD-488F-B59B-D27FA3BB2BB0}" type="parTrans" cxnId="{668167AD-08C0-4DB6-9055-AF29203827BB}">
      <dgm:prSet/>
      <dgm:spPr/>
      <dgm:t>
        <a:bodyPr/>
        <a:lstStyle/>
        <a:p>
          <a:endParaRPr lang="en-US"/>
        </a:p>
      </dgm:t>
    </dgm:pt>
    <dgm:pt modelId="{9E9808D5-5968-479C-8617-B98FD3F7791D}" type="sibTrans" cxnId="{668167AD-08C0-4DB6-9055-AF29203827BB}">
      <dgm:prSet/>
      <dgm:spPr/>
      <dgm:t>
        <a:bodyPr/>
        <a:lstStyle/>
        <a:p>
          <a:endParaRPr lang="en-US"/>
        </a:p>
      </dgm:t>
    </dgm:pt>
    <dgm:pt modelId="{51133218-984C-4653-9FC2-D3B65CC87287}">
      <dgm:prSet/>
      <dgm:spPr/>
      <dgm:t>
        <a:bodyPr/>
        <a:lstStyle/>
        <a:p>
          <a:r>
            <a:rPr lang="en-US" dirty="0" err="1"/>
            <a:t>Tensorflow</a:t>
          </a:r>
          <a:endParaRPr lang="en-US" dirty="0"/>
        </a:p>
      </dgm:t>
    </dgm:pt>
    <dgm:pt modelId="{8E6E511F-195E-4E79-875D-C59A347C0F21}" type="parTrans" cxnId="{5E78C670-9FED-4B31-B63B-CECA9053B5AB}">
      <dgm:prSet/>
      <dgm:spPr/>
      <dgm:t>
        <a:bodyPr/>
        <a:lstStyle/>
        <a:p>
          <a:endParaRPr lang="en-US"/>
        </a:p>
      </dgm:t>
    </dgm:pt>
    <dgm:pt modelId="{85FB1143-E383-4182-8133-89CBEDEEABC0}" type="sibTrans" cxnId="{5E78C670-9FED-4B31-B63B-CECA9053B5AB}">
      <dgm:prSet/>
      <dgm:spPr/>
      <dgm:t>
        <a:bodyPr/>
        <a:lstStyle/>
        <a:p>
          <a:endParaRPr lang="en-US"/>
        </a:p>
      </dgm:t>
    </dgm:pt>
    <dgm:pt modelId="{A7EEF244-7C65-4D08-BB46-1365B3F8BD99}">
      <dgm:prSet/>
      <dgm:spPr/>
      <dgm:t>
        <a:bodyPr/>
        <a:lstStyle/>
        <a:p>
          <a:r>
            <a:rPr lang="en-US" dirty="0"/>
            <a:t>SQLite</a:t>
          </a:r>
        </a:p>
      </dgm:t>
    </dgm:pt>
    <dgm:pt modelId="{9FB5E909-3F9B-4302-85ED-4EB1F663D472}" type="parTrans" cxnId="{5972F1BD-C8A6-4C01-B84D-FB4A066226DF}">
      <dgm:prSet/>
      <dgm:spPr/>
      <dgm:t>
        <a:bodyPr/>
        <a:lstStyle/>
        <a:p>
          <a:endParaRPr lang="en-US"/>
        </a:p>
      </dgm:t>
    </dgm:pt>
    <dgm:pt modelId="{C65C2E1C-9F95-45D4-B24A-F918B38572FC}" type="sibTrans" cxnId="{5972F1BD-C8A6-4C01-B84D-FB4A066226DF}">
      <dgm:prSet/>
      <dgm:spPr/>
      <dgm:t>
        <a:bodyPr/>
        <a:lstStyle/>
        <a:p>
          <a:endParaRPr lang="en-US"/>
        </a:p>
      </dgm:t>
    </dgm:pt>
    <dgm:pt modelId="{08FB285F-8F3A-405A-B2CE-019CA0A1FF9D}">
      <dgm:prSet/>
      <dgm:spPr/>
      <dgm:t>
        <a:bodyPr/>
        <a:lstStyle/>
        <a:p>
          <a:r>
            <a:rPr lang="en-US"/>
            <a:t>Tableau</a:t>
          </a:r>
        </a:p>
      </dgm:t>
    </dgm:pt>
    <dgm:pt modelId="{ADDF3CC0-DDCE-471C-8373-A45EF063923B}" type="parTrans" cxnId="{C18C7868-D947-4CAA-B136-937E9D04F6D9}">
      <dgm:prSet/>
      <dgm:spPr/>
      <dgm:t>
        <a:bodyPr/>
        <a:lstStyle/>
        <a:p>
          <a:endParaRPr lang="en-US"/>
        </a:p>
      </dgm:t>
    </dgm:pt>
    <dgm:pt modelId="{95A2E39B-6BC2-4FCD-9A3F-4737D9146885}" type="sibTrans" cxnId="{C18C7868-D947-4CAA-B136-937E9D04F6D9}">
      <dgm:prSet/>
      <dgm:spPr/>
      <dgm:t>
        <a:bodyPr/>
        <a:lstStyle/>
        <a:p>
          <a:endParaRPr lang="en-US"/>
        </a:p>
      </dgm:t>
    </dgm:pt>
    <dgm:pt modelId="{9A78B619-438E-40EC-924F-19BBC61534CD}" type="pres">
      <dgm:prSet presAssocID="{3B10C95A-4376-4873-A5C9-6ED8C8EBBBB7}" presName="diagram" presStyleCnt="0">
        <dgm:presLayoutVars>
          <dgm:dir/>
          <dgm:resizeHandles val="exact"/>
        </dgm:presLayoutVars>
      </dgm:prSet>
      <dgm:spPr/>
    </dgm:pt>
    <dgm:pt modelId="{8BFC9E50-7537-4BCD-A009-18EFD781F792}" type="pres">
      <dgm:prSet presAssocID="{AED23E8F-851A-4E5A-A2B9-D48DFB917AA9}" presName="node" presStyleLbl="node1" presStyleIdx="0" presStyleCnt="4">
        <dgm:presLayoutVars>
          <dgm:bulletEnabled val="1"/>
        </dgm:presLayoutVars>
      </dgm:prSet>
      <dgm:spPr/>
    </dgm:pt>
    <dgm:pt modelId="{89DB7860-65DC-4C93-BA47-88FB3FD23ADD}" type="pres">
      <dgm:prSet presAssocID="{9E9808D5-5968-479C-8617-B98FD3F7791D}" presName="sibTrans" presStyleCnt="0"/>
      <dgm:spPr/>
    </dgm:pt>
    <dgm:pt modelId="{31F795FD-E693-4F05-8C07-DAD0B4EC33EA}" type="pres">
      <dgm:prSet presAssocID="{51133218-984C-4653-9FC2-D3B65CC87287}" presName="node" presStyleLbl="node1" presStyleIdx="1" presStyleCnt="4">
        <dgm:presLayoutVars>
          <dgm:bulletEnabled val="1"/>
        </dgm:presLayoutVars>
      </dgm:prSet>
      <dgm:spPr/>
    </dgm:pt>
    <dgm:pt modelId="{1B0C5FDB-7FD9-49F8-B593-091794EAE293}" type="pres">
      <dgm:prSet presAssocID="{85FB1143-E383-4182-8133-89CBEDEEABC0}" presName="sibTrans" presStyleCnt="0"/>
      <dgm:spPr/>
    </dgm:pt>
    <dgm:pt modelId="{C474E228-7782-4155-82DB-002656ADA414}" type="pres">
      <dgm:prSet presAssocID="{A7EEF244-7C65-4D08-BB46-1365B3F8BD99}" presName="node" presStyleLbl="node1" presStyleIdx="2" presStyleCnt="4">
        <dgm:presLayoutVars>
          <dgm:bulletEnabled val="1"/>
        </dgm:presLayoutVars>
      </dgm:prSet>
      <dgm:spPr/>
    </dgm:pt>
    <dgm:pt modelId="{416D411A-3ABE-4105-B0E6-A438978C24E8}" type="pres">
      <dgm:prSet presAssocID="{C65C2E1C-9F95-45D4-B24A-F918B38572FC}" presName="sibTrans" presStyleCnt="0"/>
      <dgm:spPr/>
    </dgm:pt>
    <dgm:pt modelId="{D6C4B542-2A49-47E5-9129-46417D2958B1}" type="pres">
      <dgm:prSet presAssocID="{08FB285F-8F3A-405A-B2CE-019CA0A1FF9D}" presName="node" presStyleLbl="node1" presStyleIdx="3" presStyleCnt="4">
        <dgm:presLayoutVars>
          <dgm:bulletEnabled val="1"/>
        </dgm:presLayoutVars>
      </dgm:prSet>
      <dgm:spPr/>
    </dgm:pt>
  </dgm:ptLst>
  <dgm:cxnLst>
    <dgm:cxn modelId="{1B44C82F-64AB-4D0E-BF06-7DFB15F04CB7}" type="presOf" srcId="{08FB285F-8F3A-405A-B2CE-019CA0A1FF9D}" destId="{D6C4B542-2A49-47E5-9129-46417D2958B1}" srcOrd="0" destOrd="0" presId="urn:microsoft.com/office/officeart/2005/8/layout/default"/>
    <dgm:cxn modelId="{EB639155-AE7C-43F7-8D75-7A5C35B6DF32}" type="presOf" srcId="{A7EEF244-7C65-4D08-BB46-1365B3F8BD99}" destId="{C474E228-7782-4155-82DB-002656ADA414}" srcOrd="0" destOrd="0" presId="urn:microsoft.com/office/officeart/2005/8/layout/default"/>
    <dgm:cxn modelId="{C18C7868-D947-4CAA-B136-937E9D04F6D9}" srcId="{3B10C95A-4376-4873-A5C9-6ED8C8EBBBB7}" destId="{08FB285F-8F3A-405A-B2CE-019CA0A1FF9D}" srcOrd="3" destOrd="0" parTransId="{ADDF3CC0-DDCE-471C-8373-A45EF063923B}" sibTransId="{95A2E39B-6BC2-4FCD-9A3F-4737D9146885}"/>
    <dgm:cxn modelId="{5E78C670-9FED-4B31-B63B-CECA9053B5AB}" srcId="{3B10C95A-4376-4873-A5C9-6ED8C8EBBBB7}" destId="{51133218-984C-4653-9FC2-D3B65CC87287}" srcOrd="1" destOrd="0" parTransId="{8E6E511F-195E-4E79-875D-C59A347C0F21}" sibTransId="{85FB1143-E383-4182-8133-89CBEDEEABC0}"/>
    <dgm:cxn modelId="{A0844076-7740-4883-98B4-9D7C02FA3F63}" type="presOf" srcId="{51133218-984C-4653-9FC2-D3B65CC87287}" destId="{31F795FD-E693-4F05-8C07-DAD0B4EC33EA}" srcOrd="0" destOrd="0" presId="urn:microsoft.com/office/officeart/2005/8/layout/default"/>
    <dgm:cxn modelId="{668167AD-08C0-4DB6-9055-AF29203827BB}" srcId="{3B10C95A-4376-4873-A5C9-6ED8C8EBBBB7}" destId="{AED23E8F-851A-4E5A-A2B9-D48DFB917AA9}" srcOrd="0" destOrd="0" parTransId="{6D66A3B6-CFCD-488F-B59B-D27FA3BB2BB0}" sibTransId="{9E9808D5-5968-479C-8617-B98FD3F7791D}"/>
    <dgm:cxn modelId="{5972F1BD-C8A6-4C01-B84D-FB4A066226DF}" srcId="{3B10C95A-4376-4873-A5C9-6ED8C8EBBBB7}" destId="{A7EEF244-7C65-4D08-BB46-1365B3F8BD99}" srcOrd="2" destOrd="0" parTransId="{9FB5E909-3F9B-4302-85ED-4EB1F663D472}" sibTransId="{C65C2E1C-9F95-45D4-B24A-F918B38572FC}"/>
    <dgm:cxn modelId="{A95B6DE8-C560-42AB-B421-0CD627F2869A}" type="presOf" srcId="{3B10C95A-4376-4873-A5C9-6ED8C8EBBBB7}" destId="{9A78B619-438E-40EC-924F-19BBC61534CD}" srcOrd="0" destOrd="0" presId="urn:microsoft.com/office/officeart/2005/8/layout/default"/>
    <dgm:cxn modelId="{EED374F5-4078-4CF6-83EF-44BE9C1EF78C}" type="presOf" srcId="{AED23E8F-851A-4E5A-A2B9-D48DFB917AA9}" destId="{8BFC9E50-7537-4BCD-A009-18EFD781F792}" srcOrd="0" destOrd="0" presId="urn:microsoft.com/office/officeart/2005/8/layout/default"/>
    <dgm:cxn modelId="{A625DDFE-C963-45FC-A705-21F560D72CAA}" type="presParOf" srcId="{9A78B619-438E-40EC-924F-19BBC61534CD}" destId="{8BFC9E50-7537-4BCD-A009-18EFD781F792}" srcOrd="0" destOrd="0" presId="urn:microsoft.com/office/officeart/2005/8/layout/default"/>
    <dgm:cxn modelId="{060AC385-90B4-45D6-B6FA-50B0782CE173}" type="presParOf" srcId="{9A78B619-438E-40EC-924F-19BBC61534CD}" destId="{89DB7860-65DC-4C93-BA47-88FB3FD23ADD}" srcOrd="1" destOrd="0" presId="urn:microsoft.com/office/officeart/2005/8/layout/default"/>
    <dgm:cxn modelId="{CE74A520-5187-42A7-B6C5-193FC7630D07}" type="presParOf" srcId="{9A78B619-438E-40EC-924F-19BBC61534CD}" destId="{31F795FD-E693-4F05-8C07-DAD0B4EC33EA}" srcOrd="2" destOrd="0" presId="urn:microsoft.com/office/officeart/2005/8/layout/default"/>
    <dgm:cxn modelId="{D5DE2F0E-C6C2-4324-9C5B-C328FF417594}" type="presParOf" srcId="{9A78B619-438E-40EC-924F-19BBC61534CD}" destId="{1B0C5FDB-7FD9-49F8-B593-091794EAE293}" srcOrd="3" destOrd="0" presId="urn:microsoft.com/office/officeart/2005/8/layout/default"/>
    <dgm:cxn modelId="{AF883947-ADA3-4580-8604-F8C731732870}" type="presParOf" srcId="{9A78B619-438E-40EC-924F-19BBC61534CD}" destId="{C474E228-7782-4155-82DB-002656ADA414}" srcOrd="4" destOrd="0" presId="urn:microsoft.com/office/officeart/2005/8/layout/default"/>
    <dgm:cxn modelId="{5F4AA296-D84F-4A9B-84F1-04F9E8BB6A57}" type="presParOf" srcId="{9A78B619-438E-40EC-924F-19BBC61534CD}" destId="{416D411A-3ABE-4105-B0E6-A438978C24E8}" srcOrd="5" destOrd="0" presId="urn:microsoft.com/office/officeart/2005/8/layout/default"/>
    <dgm:cxn modelId="{E257D851-AC53-430F-B890-95898D9C4560}" type="presParOf" srcId="{9A78B619-438E-40EC-924F-19BBC61534CD}" destId="{D6C4B542-2A49-47E5-9129-46417D2958B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1719D-1603-4062-ABCA-375EE2E37D6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8E32C5-6C2F-487E-8705-D9018A6651F1}">
      <dgm:prSet/>
      <dgm:spPr/>
      <dgm:t>
        <a:bodyPr/>
        <a:lstStyle/>
        <a:p>
          <a:r>
            <a:rPr lang="en-US"/>
            <a:t>Excel</a:t>
          </a:r>
        </a:p>
      </dgm:t>
    </dgm:pt>
    <dgm:pt modelId="{F073A733-E315-43EF-A27C-E1AD6CA1AB68}" type="parTrans" cxnId="{B0C3E2DD-9B6B-4AB2-872B-F1C243467F0B}">
      <dgm:prSet/>
      <dgm:spPr/>
      <dgm:t>
        <a:bodyPr/>
        <a:lstStyle/>
        <a:p>
          <a:endParaRPr lang="en-US"/>
        </a:p>
      </dgm:t>
    </dgm:pt>
    <dgm:pt modelId="{DF90CC78-8DC8-4141-B63C-488AE97E7164}" type="sibTrans" cxnId="{B0C3E2DD-9B6B-4AB2-872B-F1C243467F0B}">
      <dgm:prSet/>
      <dgm:spPr/>
      <dgm:t>
        <a:bodyPr/>
        <a:lstStyle/>
        <a:p>
          <a:endParaRPr lang="en-US"/>
        </a:p>
      </dgm:t>
    </dgm:pt>
    <dgm:pt modelId="{A7A516E2-3697-4238-A3F3-558A2944EE49}">
      <dgm:prSet/>
      <dgm:spPr/>
      <dgm:t>
        <a:bodyPr/>
        <a:lstStyle/>
        <a:p>
          <a:r>
            <a:rPr lang="en-US" dirty="0"/>
            <a:t>Identifying most populated columns</a:t>
          </a:r>
        </a:p>
      </dgm:t>
    </dgm:pt>
    <dgm:pt modelId="{1EF493AD-C408-4D0C-A5BC-D104A7AAA043}" type="parTrans" cxnId="{7B2BC941-5CF1-47C4-BB1D-6AA068972C11}">
      <dgm:prSet/>
      <dgm:spPr/>
      <dgm:t>
        <a:bodyPr/>
        <a:lstStyle/>
        <a:p>
          <a:endParaRPr lang="en-US"/>
        </a:p>
      </dgm:t>
    </dgm:pt>
    <dgm:pt modelId="{87E502C2-0163-4D0C-AF5F-E0D5717A2192}" type="sibTrans" cxnId="{7B2BC941-5CF1-47C4-BB1D-6AA068972C11}">
      <dgm:prSet/>
      <dgm:spPr/>
      <dgm:t>
        <a:bodyPr/>
        <a:lstStyle/>
        <a:p>
          <a:endParaRPr lang="en-US"/>
        </a:p>
      </dgm:t>
    </dgm:pt>
    <dgm:pt modelId="{FAF5F005-385E-4870-9081-07678CAF1A26}">
      <dgm:prSet/>
      <dgm:spPr/>
      <dgm:t>
        <a:bodyPr/>
        <a:lstStyle/>
        <a:p>
          <a:r>
            <a:rPr lang="en-US"/>
            <a:t>Adjusting data types where necessary</a:t>
          </a:r>
        </a:p>
      </dgm:t>
    </dgm:pt>
    <dgm:pt modelId="{24BC611B-AD44-4BA3-B1E0-60DF17CCD27B}" type="parTrans" cxnId="{3ABB4231-4588-4EDB-B0EE-D8AA688E2E7B}">
      <dgm:prSet/>
      <dgm:spPr/>
      <dgm:t>
        <a:bodyPr/>
        <a:lstStyle/>
        <a:p>
          <a:endParaRPr lang="en-US"/>
        </a:p>
      </dgm:t>
    </dgm:pt>
    <dgm:pt modelId="{63AF72EC-A127-4B8B-B575-6FAC09329FBC}" type="sibTrans" cxnId="{3ABB4231-4588-4EDB-B0EE-D8AA688E2E7B}">
      <dgm:prSet/>
      <dgm:spPr/>
      <dgm:t>
        <a:bodyPr/>
        <a:lstStyle/>
        <a:p>
          <a:endParaRPr lang="en-US"/>
        </a:p>
      </dgm:t>
    </dgm:pt>
    <dgm:pt modelId="{FA9ECB3C-B23E-4048-A0C4-5954AF7912C0}">
      <dgm:prSet/>
      <dgm:spPr/>
      <dgm:t>
        <a:bodyPr/>
        <a:lstStyle/>
        <a:p>
          <a:r>
            <a:rPr lang="en-US"/>
            <a:t>Pandas</a:t>
          </a:r>
        </a:p>
      </dgm:t>
    </dgm:pt>
    <dgm:pt modelId="{6573FF59-B0A6-4A33-88F9-1052B4C9DE2B}" type="parTrans" cxnId="{FDDD89E7-DBE7-4EFD-BC09-1828140659A1}">
      <dgm:prSet/>
      <dgm:spPr/>
      <dgm:t>
        <a:bodyPr/>
        <a:lstStyle/>
        <a:p>
          <a:endParaRPr lang="en-US"/>
        </a:p>
      </dgm:t>
    </dgm:pt>
    <dgm:pt modelId="{4090E778-70D9-44F8-86D9-5AC49C9BC109}" type="sibTrans" cxnId="{FDDD89E7-DBE7-4EFD-BC09-1828140659A1}">
      <dgm:prSet/>
      <dgm:spPr/>
      <dgm:t>
        <a:bodyPr/>
        <a:lstStyle/>
        <a:p>
          <a:endParaRPr lang="en-US"/>
        </a:p>
      </dgm:t>
    </dgm:pt>
    <dgm:pt modelId="{4E28C8A0-A528-4A2E-9C7B-DB103761E97C}">
      <dgm:prSet/>
      <dgm:spPr/>
      <dgm:t>
        <a:bodyPr/>
        <a:lstStyle/>
        <a:p>
          <a:r>
            <a:rPr lang="en-US"/>
            <a:t>Slicing columns used to train model</a:t>
          </a:r>
        </a:p>
      </dgm:t>
    </dgm:pt>
    <dgm:pt modelId="{D101E21A-AC45-4775-93A6-C0FC80F85A49}" type="parTrans" cxnId="{A48593CB-010E-4848-BCC2-D6F2CFA1C286}">
      <dgm:prSet/>
      <dgm:spPr/>
      <dgm:t>
        <a:bodyPr/>
        <a:lstStyle/>
        <a:p>
          <a:endParaRPr lang="en-US"/>
        </a:p>
      </dgm:t>
    </dgm:pt>
    <dgm:pt modelId="{D8E945C3-0019-453F-A2E6-A45CD473094A}" type="sibTrans" cxnId="{A48593CB-010E-4848-BCC2-D6F2CFA1C286}">
      <dgm:prSet/>
      <dgm:spPr/>
      <dgm:t>
        <a:bodyPr/>
        <a:lstStyle/>
        <a:p>
          <a:endParaRPr lang="en-US"/>
        </a:p>
      </dgm:t>
    </dgm:pt>
    <dgm:pt modelId="{D2612E15-7757-4F84-8CCE-64E9F324507B}">
      <dgm:prSet/>
      <dgm:spPr/>
      <dgm:t>
        <a:bodyPr/>
        <a:lstStyle/>
        <a:p>
          <a:r>
            <a:rPr lang="en-US"/>
            <a:t>Filtering out loans that were not complete</a:t>
          </a:r>
        </a:p>
      </dgm:t>
    </dgm:pt>
    <dgm:pt modelId="{7E291699-7091-4138-B906-93FC95667628}" type="parTrans" cxnId="{D479BB43-7959-4369-8A18-C94878A6D602}">
      <dgm:prSet/>
      <dgm:spPr/>
      <dgm:t>
        <a:bodyPr/>
        <a:lstStyle/>
        <a:p>
          <a:endParaRPr lang="en-US"/>
        </a:p>
      </dgm:t>
    </dgm:pt>
    <dgm:pt modelId="{3B77FCE2-B32E-4EA4-B38C-A14E3FACEF9A}" type="sibTrans" cxnId="{D479BB43-7959-4369-8A18-C94878A6D602}">
      <dgm:prSet/>
      <dgm:spPr/>
      <dgm:t>
        <a:bodyPr/>
        <a:lstStyle/>
        <a:p>
          <a:endParaRPr lang="en-US"/>
        </a:p>
      </dgm:t>
    </dgm:pt>
    <dgm:pt modelId="{E09FA127-42C3-4839-BC5D-31B7F3B73419}">
      <dgm:prSet/>
      <dgm:spPr/>
      <dgm:t>
        <a:bodyPr/>
        <a:lstStyle/>
        <a:p>
          <a:r>
            <a:rPr lang="en-US"/>
            <a:t>Removing loans with missing data</a:t>
          </a:r>
        </a:p>
      </dgm:t>
    </dgm:pt>
    <dgm:pt modelId="{3D0C8944-C59B-495C-AE81-698161700AD5}" type="parTrans" cxnId="{F714E44F-1EA6-4A1B-B20D-E9A21D0CDD41}">
      <dgm:prSet/>
      <dgm:spPr/>
      <dgm:t>
        <a:bodyPr/>
        <a:lstStyle/>
        <a:p>
          <a:endParaRPr lang="en-US"/>
        </a:p>
      </dgm:t>
    </dgm:pt>
    <dgm:pt modelId="{197A30F8-E22B-4C6A-8FD6-9163A2AB8CF3}" type="sibTrans" cxnId="{F714E44F-1EA6-4A1B-B20D-E9A21D0CDD41}">
      <dgm:prSet/>
      <dgm:spPr/>
      <dgm:t>
        <a:bodyPr/>
        <a:lstStyle/>
        <a:p>
          <a:endParaRPr lang="en-US"/>
        </a:p>
      </dgm:t>
    </dgm:pt>
    <dgm:pt modelId="{FB1B2D74-C156-4257-B155-D79B9741B99A}" type="pres">
      <dgm:prSet presAssocID="{63B1719D-1603-4062-ABCA-375EE2E37D6D}" presName="linear" presStyleCnt="0">
        <dgm:presLayoutVars>
          <dgm:dir/>
          <dgm:animLvl val="lvl"/>
          <dgm:resizeHandles val="exact"/>
        </dgm:presLayoutVars>
      </dgm:prSet>
      <dgm:spPr/>
    </dgm:pt>
    <dgm:pt modelId="{0B16BE2F-660E-4A4C-BA8B-1DE630F08E5F}" type="pres">
      <dgm:prSet presAssocID="{168E32C5-6C2F-487E-8705-D9018A6651F1}" presName="parentLin" presStyleCnt="0"/>
      <dgm:spPr/>
    </dgm:pt>
    <dgm:pt modelId="{E58BF804-BCEF-43D8-A682-C7F0F92F4E28}" type="pres">
      <dgm:prSet presAssocID="{168E32C5-6C2F-487E-8705-D9018A6651F1}" presName="parentLeftMargin" presStyleLbl="node1" presStyleIdx="0" presStyleCnt="2"/>
      <dgm:spPr/>
    </dgm:pt>
    <dgm:pt modelId="{415E5BF5-BF7F-4AB9-9181-EE520374FE5A}" type="pres">
      <dgm:prSet presAssocID="{168E32C5-6C2F-487E-8705-D9018A6651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2DE551-0838-4047-B22E-22E0ECD370AA}" type="pres">
      <dgm:prSet presAssocID="{168E32C5-6C2F-487E-8705-D9018A6651F1}" presName="negativeSpace" presStyleCnt="0"/>
      <dgm:spPr/>
    </dgm:pt>
    <dgm:pt modelId="{7D8A7A26-0856-40D6-847D-365D6F0AAD0E}" type="pres">
      <dgm:prSet presAssocID="{168E32C5-6C2F-487E-8705-D9018A6651F1}" presName="childText" presStyleLbl="conFgAcc1" presStyleIdx="0" presStyleCnt="2">
        <dgm:presLayoutVars>
          <dgm:bulletEnabled val="1"/>
        </dgm:presLayoutVars>
      </dgm:prSet>
      <dgm:spPr/>
    </dgm:pt>
    <dgm:pt modelId="{ABF7D228-CDBB-4EB3-B161-FC5987A1092F}" type="pres">
      <dgm:prSet presAssocID="{DF90CC78-8DC8-4141-B63C-488AE97E7164}" presName="spaceBetweenRectangles" presStyleCnt="0"/>
      <dgm:spPr/>
    </dgm:pt>
    <dgm:pt modelId="{145FD61F-7403-411A-9EA3-69DDF4307358}" type="pres">
      <dgm:prSet presAssocID="{FA9ECB3C-B23E-4048-A0C4-5954AF7912C0}" presName="parentLin" presStyleCnt="0"/>
      <dgm:spPr/>
    </dgm:pt>
    <dgm:pt modelId="{E10CB4D0-8E5F-4299-AB0C-244D7411BE8D}" type="pres">
      <dgm:prSet presAssocID="{FA9ECB3C-B23E-4048-A0C4-5954AF7912C0}" presName="parentLeftMargin" presStyleLbl="node1" presStyleIdx="0" presStyleCnt="2"/>
      <dgm:spPr/>
    </dgm:pt>
    <dgm:pt modelId="{A3EC86B7-D48A-4F53-BAE9-625704ABD937}" type="pres">
      <dgm:prSet presAssocID="{FA9ECB3C-B23E-4048-A0C4-5954AF7912C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8237E3-5B70-4127-B5B1-CE25A6D3FEEF}" type="pres">
      <dgm:prSet presAssocID="{FA9ECB3C-B23E-4048-A0C4-5954AF7912C0}" presName="negativeSpace" presStyleCnt="0"/>
      <dgm:spPr/>
    </dgm:pt>
    <dgm:pt modelId="{F957663A-BB2D-42B4-ADAF-B57354805B24}" type="pres">
      <dgm:prSet presAssocID="{FA9ECB3C-B23E-4048-A0C4-5954AF7912C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878709-0D4E-44B7-9F22-51CC113ABB75}" type="presOf" srcId="{E09FA127-42C3-4839-BC5D-31B7F3B73419}" destId="{F957663A-BB2D-42B4-ADAF-B57354805B24}" srcOrd="0" destOrd="2" presId="urn:microsoft.com/office/officeart/2005/8/layout/list1"/>
    <dgm:cxn modelId="{3ABB4231-4588-4EDB-B0EE-D8AA688E2E7B}" srcId="{168E32C5-6C2F-487E-8705-D9018A6651F1}" destId="{FAF5F005-385E-4870-9081-07678CAF1A26}" srcOrd="1" destOrd="0" parTransId="{24BC611B-AD44-4BA3-B1E0-60DF17CCD27B}" sibTransId="{63AF72EC-A127-4B8B-B575-6FAC09329FBC}"/>
    <dgm:cxn modelId="{C92AF13A-82B3-42C0-BE2F-A96977F41B82}" type="presOf" srcId="{FA9ECB3C-B23E-4048-A0C4-5954AF7912C0}" destId="{A3EC86B7-D48A-4F53-BAE9-625704ABD937}" srcOrd="1" destOrd="0" presId="urn:microsoft.com/office/officeart/2005/8/layout/list1"/>
    <dgm:cxn modelId="{7B2BC941-5CF1-47C4-BB1D-6AA068972C11}" srcId="{168E32C5-6C2F-487E-8705-D9018A6651F1}" destId="{A7A516E2-3697-4238-A3F3-558A2944EE49}" srcOrd="0" destOrd="0" parTransId="{1EF493AD-C408-4D0C-A5BC-D104A7AAA043}" sibTransId="{87E502C2-0163-4D0C-AF5F-E0D5717A2192}"/>
    <dgm:cxn modelId="{D479BB43-7959-4369-8A18-C94878A6D602}" srcId="{FA9ECB3C-B23E-4048-A0C4-5954AF7912C0}" destId="{D2612E15-7757-4F84-8CCE-64E9F324507B}" srcOrd="1" destOrd="0" parTransId="{7E291699-7091-4138-B906-93FC95667628}" sibTransId="{3B77FCE2-B32E-4EA4-B38C-A14E3FACEF9A}"/>
    <dgm:cxn modelId="{F714E44F-1EA6-4A1B-B20D-E9A21D0CDD41}" srcId="{FA9ECB3C-B23E-4048-A0C4-5954AF7912C0}" destId="{E09FA127-42C3-4839-BC5D-31B7F3B73419}" srcOrd="2" destOrd="0" parTransId="{3D0C8944-C59B-495C-AE81-698161700AD5}" sibTransId="{197A30F8-E22B-4C6A-8FD6-9163A2AB8CF3}"/>
    <dgm:cxn modelId="{F62DA55B-844F-4CFD-8936-AEC5AC2EDB26}" type="presOf" srcId="{168E32C5-6C2F-487E-8705-D9018A6651F1}" destId="{415E5BF5-BF7F-4AB9-9181-EE520374FE5A}" srcOrd="1" destOrd="0" presId="urn:microsoft.com/office/officeart/2005/8/layout/list1"/>
    <dgm:cxn modelId="{2EBE2071-73F5-4956-84CE-3C7B8319E140}" type="presOf" srcId="{FA9ECB3C-B23E-4048-A0C4-5954AF7912C0}" destId="{E10CB4D0-8E5F-4299-AB0C-244D7411BE8D}" srcOrd="0" destOrd="0" presId="urn:microsoft.com/office/officeart/2005/8/layout/list1"/>
    <dgm:cxn modelId="{6D154285-09C8-4134-9AA3-4868EB645212}" type="presOf" srcId="{168E32C5-6C2F-487E-8705-D9018A6651F1}" destId="{E58BF804-BCEF-43D8-A682-C7F0F92F4E28}" srcOrd="0" destOrd="0" presId="urn:microsoft.com/office/officeart/2005/8/layout/list1"/>
    <dgm:cxn modelId="{706BC78F-26D9-4B84-8DD3-E4E3D089A638}" type="presOf" srcId="{63B1719D-1603-4062-ABCA-375EE2E37D6D}" destId="{FB1B2D74-C156-4257-B155-D79B9741B99A}" srcOrd="0" destOrd="0" presId="urn:microsoft.com/office/officeart/2005/8/layout/list1"/>
    <dgm:cxn modelId="{767D86B2-53A6-44CC-8521-763070F59B92}" type="presOf" srcId="{4E28C8A0-A528-4A2E-9C7B-DB103761E97C}" destId="{F957663A-BB2D-42B4-ADAF-B57354805B24}" srcOrd="0" destOrd="0" presId="urn:microsoft.com/office/officeart/2005/8/layout/list1"/>
    <dgm:cxn modelId="{1A9C37BF-B541-4CAF-B0BF-8D810F6E72B6}" type="presOf" srcId="{A7A516E2-3697-4238-A3F3-558A2944EE49}" destId="{7D8A7A26-0856-40D6-847D-365D6F0AAD0E}" srcOrd="0" destOrd="0" presId="urn:microsoft.com/office/officeart/2005/8/layout/list1"/>
    <dgm:cxn modelId="{E66454CA-86DC-42D5-AD1D-8F1B2E5853B3}" type="presOf" srcId="{D2612E15-7757-4F84-8CCE-64E9F324507B}" destId="{F957663A-BB2D-42B4-ADAF-B57354805B24}" srcOrd="0" destOrd="1" presId="urn:microsoft.com/office/officeart/2005/8/layout/list1"/>
    <dgm:cxn modelId="{A48593CB-010E-4848-BCC2-D6F2CFA1C286}" srcId="{FA9ECB3C-B23E-4048-A0C4-5954AF7912C0}" destId="{4E28C8A0-A528-4A2E-9C7B-DB103761E97C}" srcOrd="0" destOrd="0" parTransId="{D101E21A-AC45-4775-93A6-C0FC80F85A49}" sibTransId="{D8E945C3-0019-453F-A2E6-A45CD473094A}"/>
    <dgm:cxn modelId="{B0C3E2DD-9B6B-4AB2-872B-F1C243467F0B}" srcId="{63B1719D-1603-4062-ABCA-375EE2E37D6D}" destId="{168E32C5-6C2F-487E-8705-D9018A6651F1}" srcOrd="0" destOrd="0" parTransId="{F073A733-E315-43EF-A27C-E1AD6CA1AB68}" sibTransId="{DF90CC78-8DC8-4141-B63C-488AE97E7164}"/>
    <dgm:cxn modelId="{7F0853E6-E1D8-406E-ABA2-7753E719F71A}" type="presOf" srcId="{FAF5F005-385E-4870-9081-07678CAF1A26}" destId="{7D8A7A26-0856-40D6-847D-365D6F0AAD0E}" srcOrd="0" destOrd="1" presId="urn:microsoft.com/office/officeart/2005/8/layout/list1"/>
    <dgm:cxn modelId="{FDDD89E7-DBE7-4EFD-BC09-1828140659A1}" srcId="{63B1719D-1603-4062-ABCA-375EE2E37D6D}" destId="{FA9ECB3C-B23E-4048-A0C4-5954AF7912C0}" srcOrd="1" destOrd="0" parTransId="{6573FF59-B0A6-4A33-88F9-1052B4C9DE2B}" sibTransId="{4090E778-70D9-44F8-86D9-5AC49C9BC109}"/>
    <dgm:cxn modelId="{1518A23C-01A1-451D-9914-A8B0B921E821}" type="presParOf" srcId="{FB1B2D74-C156-4257-B155-D79B9741B99A}" destId="{0B16BE2F-660E-4A4C-BA8B-1DE630F08E5F}" srcOrd="0" destOrd="0" presId="urn:microsoft.com/office/officeart/2005/8/layout/list1"/>
    <dgm:cxn modelId="{44B89C83-ECF4-4101-8F33-BA59AE0BC81B}" type="presParOf" srcId="{0B16BE2F-660E-4A4C-BA8B-1DE630F08E5F}" destId="{E58BF804-BCEF-43D8-A682-C7F0F92F4E28}" srcOrd="0" destOrd="0" presId="urn:microsoft.com/office/officeart/2005/8/layout/list1"/>
    <dgm:cxn modelId="{5CC9D3F8-37D6-44D3-8E19-4F922128372C}" type="presParOf" srcId="{0B16BE2F-660E-4A4C-BA8B-1DE630F08E5F}" destId="{415E5BF5-BF7F-4AB9-9181-EE520374FE5A}" srcOrd="1" destOrd="0" presId="urn:microsoft.com/office/officeart/2005/8/layout/list1"/>
    <dgm:cxn modelId="{1C8F5CD8-D14F-4A67-8A42-F5A2078844A4}" type="presParOf" srcId="{FB1B2D74-C156-4257-B155-D79B9741B99A}" destId="{7F2DE551-0838-4047-B22E-22E0ECD370AA}" srcOrd="1" destOrd="0" presId="urn:microsoft.com/office/officeart/2005/8/layout/list1"/>
    <dgm:cxn modelId="{45A2605E-CE92-4D15-966F-90D15AACC443}" type="presParOf" srcId="{FB1B2D74-C156-4257-B155-D79B9741B99A}" destId="{7D8A7A26-0856-40D6-847D-365D6F0AAD0E}" srcOrd="2" destOrd="0" presId="urn:microsoft.com/office/officeart/2005/8/layout/list1"/>
    <dgm:cxn modelId="{2DEE8601-C859-48B0-9D39-915E12B83577}" type="presParOf" srcId="{FB1B2D74-C156-4257-B155-D79B9741B99A}" destId="{ABF7D228-CDBB-4EB3-B161-FC5987A1092F}" srcOrd="3" destOrd="0" presId="urn:microsoft.com/office/officeart/2005/8/layout/list1"/>
    <dgm:cxn modelId="{C9F0BF3F-8179-43D9-B833-BB4FCB0B724D}" type="presParOf" srcId="{FB1B2D74-C156-4257-B155-D79B9741B99A}" destId="{145FD61F-7403-411A-9EA3-69DDF4307358}" srcOrd="4" destOrd="0" presId="urn:microsoft.com/office/officeart/2005/8/layout/list1"/>
    <dgm:cxn modelId="{DE6CA33B-EE5C-45B5-AB65-2A50228A07A6}" type="presParOf" srcId="{145FD61F-7403-411A-9EA3-69DDF4307358}" destId="{E10CB4D0-8E5F-4299-AB0C-244D7411BE8D}" srcOrd="0" destOrd="0" presId="urn:microsoft.com/office/officeart/2005/8/layout/list1"/>
    <dgm:cxn modelId="{45F489C7-9518-469E-AB35-0DF98DC90C1E}" type="presParOf" srcId="{145FD61F-7403-411A-9EA3-69DDF4307358}" destId="{A3EC86B7-D48A-4F53-BAE9-625704ABD937}" srcOrd="1" destOrd="0" presId="urn:microsoft.com/office/officeart/2005/8/layout/list1"/>
    <dgm:cxn modelId="{C2F8DB84-9337-4698-980D-44406ADB14D0}" type="presParOf" srcId="{FB1B2D74-C156-4257-B155-D79B9741B99A}" destId="{638237E3-5B70-4127-B5B1-CE25A6D3FEEF}" srcOrd="5" destOrd="0" presId="urn:microsoft.com/office/officeart/2005/8/layout/list1"/>
    <dgm:cxn modelId="{C278C32A-52DC-4C27-ABD9-9D4E2675B049}" type="presParOf" srcId="{FB1B2D74-C156-4257-B155-D79B9741B99A}" destId="{F957663A-BB2D-42B4-ADAF-B57354805B2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40417D-55B5-47A9-B631-2BCB65445B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F2D8A5-68F6-446A-88CD-62BDF3A21282}">
      <dgm:prSet custT="1"/>
      <dgm:spPr/>
      <dgm:t>
        <a:bodyPr/>
        <a:lstStyle/>
        <a:p>
          <a:r>
            <a:rPr lang="en-US" sz="2800" dirty="0"/>
            <a:t>Inputs</a:t>
          </a:r>
        </a:p>
      </dgm:t>
    </dgm:pt>
    <dgm:pt modelId="{701E27F3-D3B1-4B93-81D9-1B56EE83EC9A}" type="parTrans" cxnId="{62FB5CF2-C1F3-44E9-A189-2A67395A8A40}">
      <dgm:prSet/>
      <dgm:spPr/>
      <dgm:t>
        <a:bodyPr/>
        <a:lstStyle/>
        <a:p>
          <a:endParaRPr lang="en-US" sz="2000"/>
        </a:p>
      </dgm:t>
    </dgm:pt>
    <dgm:pt modelId="{907F2C4D-C7D6-47ED-82DC-0D3F6C8B1844}" type="sibTrans" cxnId="{62FB5CF2-C1F3-44E9-A189-2A67395A8A40}">
      <dgm:prSet/>
      <dgm:spPr/>
      <dgm:t>
        <a:bodyPr/>
        <a:lstStyle/>
        <a:p>
          <a:endParaRPr lang="en-US" sz="2000"/>
        </a:p>
      </dgm:t>
    </dgm:pt>
    <dgm:pt modelId="{9FA173ED-7442-4217-9731-D44CA47C1B85}">
      <dgm:prSet custT="1"/>
      <dgm:spPr/>
      <dgm:t>
        <a:bodyPr/>
        <a:lstStyle/>
        <a:p>
          <a:r>
            <a:rPr lang="en-US" sz="2000" dirty="0"/>
            <a:t>8 in final model</a:t>
          </a:r>
        </a:p>
      </dgm:t>
    </dgm:pt>
    <dgm:pt modelId="{04AB8BB3-2C0C-45B5-8C35-3DD7F5957830}" type="parTrans" cxnId="{1E018D9C-C2E1-494C-8CC3-4CC4F448A1D6}">
      <dgm:prSet/>
      <dgm:spPr/>
      <dgm:t>
        <a:bodyPr/>
        <a:lstStyle/>
        <a:p>
          <a:endParaRPr lang="en-US" sz="2000"/>
        </a:p>
      </dgm:t>
    </dgm:pt>
    <dgm:pt modelId="{2D5EA29C-2108-4630-BFC9-9B37FB008117}" type="sibTrans" cxnId="{1E018D9C-C2E1-494C-8CC3-4CC4F448A1D6}">
      <dgm:prSet/>
      <dgm:spPr/>
      <dgm:t>
        <a:bodyPr/>
        <a:lstStyle/>
        <a:p>
          <a:endParaRPr lang="en-US" sz="2000"/>
        </a:p>
      </dgm:t>
    </dgm:pt>
    <dgm:pt modelId="{6939EF4D-4052-4B7A-A52D-5AB7B1DA0B8F}">
      <dgm:prSet custT="1"/>
      <dgm:spPr/>
      <dgm:t>
        <a:bodyPr/>
        <a:lstStyle/>
        <a:p>
          <a:r>
            <a:rPr lang="en-US" sz="2800" dirty="0"/>
            <a:t>Structure</a:t>
          </a:r>
        </a:p>
      </dgm:t>
    </dgm:pt>
    <dgm:pt modelId="{184100C3-F064-4E18-A16D-816E4D6DA01F}" type="parTrans" cxnId="{2E436B42-DEF2-4124-BB5C-A5128CEBB085}">
      <dgm:prSet/>
      <dgm:spPr/>
      <dgm:t>
        <a:bodyPr/>
        <a:lstStyle/>
        <a:p>
          <a:endParaRPr lang="en-US" sz="2000"/>
        </a:p>
      </dgm:t>
    </dgm:pt>
    <dgm:pt modelId="{38E4A007-BDF5-45DD-8361-3401D4B8F9AE}" type="sibTrans" cxnId="{2E436B42-DEF2-4124-BB5C-A5128CEBB085}">
      <dgm:prSet/>
      <dgm:spPr/>
      <dgm:t>
        <a:bodyPr/>
        <a:lstStyle/>
        <a:p>
          <a:endParaRPr lang="en-US" sz="2000"/>
        </a:p>
      </dgm:t>
    </dgm:pt>
    <dgm:pt modelId="{C30545FB-C311-4A71-82D1-90763EFB75D0}">
      <dgm:prSet custT="1"/>
      <dgm:spPr/>
      <dgm:t>
        <a:bodyPr/>
        <a:lstStyle/>
        <a:p>
          <a:r>
            <a:rPr lang="en-US" sz="2000" dirty="0"/>
            <a:t>3 intermediate layers, 6 nodes per layer </a:t>
          </a:r>
        </a:p>
      </dgm:t>
    </dgm:pt>
    <dgm:pt modelId="{D32AC953-F13B-4DB3-8062-D3EC17529F3F}" type="parTrans" cxnId="{32B180C7-8E62-4D84-A522-E9E67CCCEF41}">
      <dgm:prSet/>
      <dgm:spPr/>
      <dgm:t>
        <a:bodyPr/>
        <a:lstStyle/>
        <a:p>
          <a:endParaRPr lang="en-US" sz="2000"/>
        </a:p>
      </dgm:t>
    </dgm:pt>
    <dgm:pt modelId="{D87BE1E5-88F4-4E7B-9C44-26F37BC5DC83}" type="sibTrans" cxnId="{32B180C7-8E62-4D84-A522-E9E67CCCEF41}">
      <dgm:prSet/>
      <dgm:spPr/>
      <dgm:t>
        <a:bodyPr/>
        <a:lstStyle/>
        <a:p>
          <a:endParaRPr lang="en-US" sz="2000"/>
        </a:p>
      </dgm:t>
    </dgm:pt>
    <dgm:pt modelId="{E39DE25A-E038-4D70-BDCA-37FDBFC7BC36}">
      <dgm:prSet custT="1"/>
      <dgm:spPr/>
      <dgm:t>
        <a:bodyPr/>
        <a:lstStyle/>
        <a:p>
          <a:r>
            <a:rPr lang="en-US" sz="2800"/>
            <a:t>Performance</a:t>
          </a:r>
        </a:p>
      </dgm:t>
    </dgm:pt>
    <dgm:pt modelId="{C8B7BBC4-E81A-4913-A5CA-39958C25EE98}" type="parTrans" cxnId="{B718145B-14E8-4376-8AFB-1B746ABAF1F6}">
      <dgm:prSet/>
      <dgm:spPr/>
      <dgm:t>
        <a:bodyPr/>
        <a:lstStyle/>
        <a:p>
          <a:endParaRPr lang="en-US" sz="2000"/>
        </a:p>
      </dgm:t>
    </dgm:pt>
    <dgm:pt modelId="{42B4A83A-D28C-49E7-AE02-40D08F4FDB84}" type="sibTrans" cxnId="{B718145B-14E8-4376-8AFB-1B746ABAF1F6}">
      <dgm:prSet/>
      <dgm:spPr/>
      <dgm:t>
        <a:bodyPr/>
        <a:lstStyle/>
        <a:p>
          <a:endParaRPr lang="en-US" sz="2000"/>
        </a:p>
      </dgm:t>
    </dgm:pt>
    <dgm:pt modelId="{A6DA349F-EBB1-4BF1-AC02-A8EF1C5A5889}">
      <dgm:prSet custT="1"/>
      <dgm:spPr/>
      <dgm:t>
        <a:bodyPr/>
        <a:lstStyle/>
        <a:p>
          <a:r>
            <a:rPr lang="en-US" sz="2000" dirty="0"/>
            <a:t>Loss: 0.47</a:t>
          </a:r>
        </a:p>
        <a:p>
          <a:r>
            <a:rPr lang="en-US" sz="2000" dirty="0"/>
            <a:t>Accuracy: 0.78</a:t>
          </a:r>
        </a:p>
      </dgm:t>
    </dgm:pt>
    <dgm:pt modelId="{C0B3E195-6768-47C4-80D3-CFAF8CBC2AB4}" type="parTrans" cxnId="{5858299E-2E60-4FF4-9BE7-649946B45B1C}">
      <dgm:prSet/>
      <dgm:spPr/>
      <dgm:t>
        <a:bodyPr/>
        <a:lstStyle/>
        <a:p>
          <a:endParaRPr lang="en-US" sz="2000"/>
        </a:p>
      </dgm:t>
    </dgm:pt>
    <dgm:pt modelId="{6148F6EF-E3F5-4D25-9164-A7D8492761ED}" type="sibTrans" cxnId="{5858299E-2E60-4FF4-9BE7-649946B45B1C}">
      <dgm:prSet/>
      <dgm:spPr/>
      <dgm:t>
        <a:bodyPr/>
        <a:lstStyle/>
        <a:p>
          <a:endParaRPr lang="en-US" sz="2000"/>
        </a:p>
      </dgm:t>
    </dgm:pt>
    <dgm:pt modelId="{7E0C3B5B-ECC9-467D-B58E-38ACCA7DD07D}" type="pres">
      <dgm:prSet presAssocID="{1140417D-55B5-47A9-B631-2BCB65445BDA}" presName="root" presStyleCnt="0">
        <dgm:presLayoutVars>
          <dgm:dir/>
          <dgm:resizeHandles val="exact"/>
        </dgm:presLayoutVars>
      </dgm:prSet>
      <dgm:spPr/>
    </dgm:pt>
    <dgm:pt modelId="{A532A55F-F1A2-4650-8E68-7FE3273709D6}" type="pres">
      <dgm:prSet presAssocID="{B5F2D8A5-68F6-446A-88CD-62BDF3A21282}" presName="compNode" presStyleCnt="0"/>
      <dgm:spPr/>
    </dgm:pt>
    <dgm:pt modelId="{D68575B9-8962-45DC-9B8C-FB2B15151B33}" type="pres">
      <dgm:prSet presAssocID="{B5F2D8A5-68F6-446A-88CD-62BDF3A21282}" presName="bgRect" presStyleLbl="bgShp" presStyleIdx="0" presStyleCnt="3"/>
      <dgm:spPr/>
    </dgm:pt>
    <dgm:pt modelId="{A4B07654-AC40-47F9-948F-091B567AE56A}" type="pres">
      <dgm:prSet presAssocID="{B5F2D8A5-68F6-446A-88CD-62BDF3A212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HTML"/>
        </a:ext>
      </dgm:extLst>
    </dgm:pt>
    <dgm:pt modelId="{49D62ABF-5B51-469A-866E-188CBD716499}" type="pres">
      <dgm:prSet presAssocID="{B5F2D8A5-68F6-446A-88CD-62BDF3A21282}" presName="spaceRect" presStyleCnt="0"/>
      <dgm:spPr/>
    </dgm:pt>
    <dgm:pt modelId="{CDA996DE-1994-4350-8CA8-915C33797E91}" type="pres">
      <dgm:prSet presAssocID="{B5F2D8A5-68F6-446A-88CD-62BDF3A21282}" presName="parTx" presStyleLbl="revTx" presStyleIdx="0" presStyleCnt="6">
        <dgm:presLayoutVars>
          <dgm:chMax val="0"/>
          <dgm:chPref val="0"/>
        </dgm:presLayoutVars>
      </dgm:prSet>
      <dgm:spPr/>
    </dgm:pt>
    <dgm:pt modelId="{5417DC9C-F402-4D27-BABE-A273D79FA889}" type="pres">
      <dgm:prSet presAssocID="{B5F2D8A5-68F6-446A-88CD-62BDF3A21282}" presName="desTx" presStyleLbl="revTx" presStyleIdx="1" presStyleCnt="6" custScaleX="113036">
        <dgm:presLayoutVars/>
      </dgm:prSet>
      <dgm:spPr/>
    </dgm:pt>
    <dgm:pt modelId="{BA538FD1-CF13-417D-BE74-3C5A78C197EF}" type="pres">
      <dgm:prSet presAssocID="{907F2C4D-C7D6-47ED-82DC-0D3F6C8B1844}" presName="sibTrans" presStyleCnt="0"/>
      <dgm:spPr/>
    </dgm:pt>
    <dgm:pt modelId="{8468F1E0-E7E6-40D4-91F2-3BEC038B8F78}" type="pres">
      <dgm:prSet presAssocID="{6939EF4D-4052-4B7A-A52D-5AB7B1DA0B8F}" presName="compNode" presStyleCnt="0"/>
      <dgm:spPr/>
    </dgm:pt>
    <dgm:pt modelId="{9FF2EE3E-CE06-4851-82EF-CE4E2F8CDD13}" type="pres">
      <dgm:prSet presAssocID="{6939EF4D-4052-4B7A-A52D-5AB7B1DA0B8F}" presName="bgRect" presStyleLbl="bgShp" presStyleIdx="1" presStyleCnt="3"/>
      <dgm:spPr/>
    </dgm:pt>
    <dgm:pt modelId="{7B3EEC4E-C1BF-48EA-AFCC-BDEFB562C1D8}" type="pres">
      <dgm:prSet presAssocID="{6939EF4D-4052-4B7A-A52D-5AB7B1DA0B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Outline"/>
        </a:ext>
      </dgm:extLst>
    </dgm:pt>
    <dgm:pt modelId="{68A6FC7E-38D2-4BE6-AB53-45E434184E6D}" type="pres">
      <dgm:prSet presAssocID="{6939EF4D-4052-4B7A-A52D-5AB7B1DA0B8F}" presName="spaceRect" presStyleCnt="0"/>
      <dgm:spPr/>
    </dgm:pt>
    <dgm:pt modelId="{4B6B6EC9-C4D7-4D54-BF78-DAD481809C92}" type="pres">
      <dgm:prSet presAssocID="{6939EF4D-4052-4B7A-A52D-5AB7B1DA0B8F}" presName="parTx" presStyleLbl="revTx" presStyleIdx="2" presStyleCnt="6">
        <dgm:presLayoutVars>
          <dgm:chMax val="0"/>
          <dgm:chPref val="0"/>
        </dgm:presLayoutVars>
      </dgm:prSet>
      <dgm:spPr/>
    </dgm:pt>
    <dgm:pt modelId="{7D14BE10-2AAA-460E-A085-601589515799}" type="pres">
      <dgm:prSet presAssocID="{6939EF4D-4052-4B7A-A52D-5AB7B1DA0B8F}" presName="desTx" presStyleLbl="revTx" presStyleIdx="3" presStyleCnt="6" custScaleX="115964">
        <dgm:presLayoutVars/>
      </dgm:prSet>
      <dgm:spPr/>
    </dgm:pt>
    <dgm:pt modelId="{2F06F1DA-73F3-4333-91E3-86CC01F59233}" type="pres">
      <dgm:prSet presAssocID="{38E4A007-BDF5-45DD-8361-3401D4B8F9AE}" presName="sibTrans" presStyleCnt="0"/>
      <dgm:spPr/>
    </dgm:pt>
    <dgm:pt modelId="{EE72EE51-4160-4FB5-90DA-FB6B6640821A}" type="pres">
      <dgm:prSet presAssocID="{E39DE25A-E038-4D70-BDCA-37FDBFC7BC36}" presName="compNode" presStyleCnt="0"/>
      <dgm:spPr/>
    </dgm:pt>
    <dgm:pt modelId="{DC596073-749B-4680-AFA1-C82FB682BFD0}" type="pres">
      <dgm:prSet presAssocID="{E39DE25A-E038-4D70-BDCA-37FDBFC7BC36}" presName="bgRect" presStyleLbl="bgShp" presStyleIdx="2" presStyleCnt="3"/>
      <dgm:spPr/>
    </dgm:pt>
    <dgm:pt modelId="{1D65C34C-2E89-4F7A-BCE6-BC2219A61F06}" type="pres">
      <dgm:prSet presAssocID="{E39DE25A-E038-4D70-BDCA-37FDBFC7BC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BFAA62D-440A-4E6E-8AFA-36F93C4323CD}" type="pres">
      <dgm:prSet presAssocID="{E39DE25A-E038-4D70-BDCA-37FDBFC7BC36}" presName="spaceRect" presStyleCnt="0"/>
      <dgm:spPr/>
    </dgm:pt>
    <dgm:pt modelId="{CBC756C1-C4CC-4BD9-9D0B-8A094B9C3478}" type="pres">
      <dgm:prSet presAssocID="{E39DE25A-E038-4D70-BDCA-37FDBFC7BC36}" presName="parTx" presStyleLbl="revTx" presStyleIdx="4" presStyleCnt="6">
        <dgm:presLayoutVars>
          <dgm:chMax val="0"/>
          <dgm:chPref val="0"/>
        </dgm:presLayoutVars>
      </dgm:prSet>
      <dgm:spPr/>
    </dgm:pt>
    <dgm:pt modelId="{7E5DECDA-2E1C-4982-89B7-75005AE4D82D}" type="pres">
      <dgm:prSet presAssocID="{E39DE25A-E038-4D70-BDCA-37FDBFC7BC36}" presName="desTx" presStyleLbl="revTx" presStyleIdx="5" presStyleCnt="6" custScaleX="116793">
        <dgm:presLayoutVars/>
      </dgm:prSet>
      <dgm:spPr/>
    </dgm:pt>
  </dgm:ptLst>
  <dgm:cxnLst>
    <dgm:cxn modelId="{D525A529-D658-48BC-BE5C-9D7FBD041AB9}" type="presOf" srcId="{E39DE25A-E038-4D70-BDCA-37FDBFC7BC36}" destId="{CBC756C1-C4CC-4BD9-9D0B-8A094B9C3478}" srcOrd="0" destOrd="0" presId="urn:microsoft.com/office/officeart/2018/2/layout/IconVerticalSolidList"/>
    <dgm:cxn modelId="{E5E6A739-36BF-460C-92D7-771CA33B9B88}" type="presOf" srcId="{C30545FB-C311-4A71-82D1-90763EFB75D0}" destId="{7D14BE10-2AAA-460E-A085-601589515799}" srcOrd="0" destOrd="0" presId="urn:microsoft.com/office/officeart/2018/2/layout/IconVerticalSolidList"/>
    <dgm:cxn modelId="{2E436B42-DEF2-4124-BB5C-A5128CEBB085}" srcId="{1140417D-55B5-47A9-B631-2BCB65445BDA}" destId="{6939EF4D-4052-4B7A-A52D-5AB7B1DA0B8F}" srcOrd="1" destOrd="0" parTransId="{184100C3-F064-4E18-A16D-816E4D6DA01F}" sibTransId="{38E4A007-BDF5-45DD-8361-3401D4B8F9AE}"/>
    <dgm:cxn modelId="{FC25A84A-CEE1-4206-91D3-12601EA9986B}" type="presOf" srcId="{A6DA349F-EBB1-4BF1-AC02-A8EF1C5A5889}" destId="{7E5DECDA-2E1C-4982-89B7-75005AE4D82D}" srcOrd="0" destOrd="0" presId="urn:microsoft.com/office/officeart/2018/2/layout/IconVerticalSolidList"/>
    <dgm:cxn modelId="{501C1850-EC56-46E8-97E8-55CB327B37DF}" type="presOf" srcId="{9FA173ED-7442-4217-9731-D44CA47C1B85}" destId="{5417DC9C-F402-4D27-BABE-A273D79FA889}" srcOrd="0" destOrd="0" presId="urn:microsoft.com/office/officeart/2018/2/layout/IconVerticalSolidList"/>
    <dgm:cxn modelId="{B718145B-14E8-4376-8AFB-1B746ABAF1F6}" srcId="{1140417D-55B5-47A9-B631-2BCB65445BDA}" destId="{E39DE25A-E038-4D70-BDCA-37FDBFC7BC36}" srcOrd="2" destOrd="0" parTransId="{C8B7BBC4-E81A-4913-A5CA-39958C25EE98}" sibTransId="{42B4A83A-D28C-49E7-AE02-40D08F4FDB84}"/>
    <dgm:cxn modelId="{10B23C94-E244-4F41-BE11-4BAC5C03B789}" type="presOf" srcId="{B5F2D8A5-68F6-446A-88CD-62BDF3A21282}" destId="{CDA996DE-1994-4350-8CA8-915C33797E91}" srcOrd="0" destOrd="0" presId="urn:microsoft.com/office/officeart/2018/2/layout/IconVerticalSolidList"/>
    <dgm:cxn modelId="{1E018D9C-C2E1-494C-8CC3-4CC4F448A1D6}" srcId="{B5F2D8A5-68F6-446A-88CD-62BDF3A21282}" destId="{9FA173ED-7442-4217-9731-D44CA47C1B85}" srcOrd="0" destOrd="0" parTransId="{04AB8BB3-2C0C-45B5-8C35-3DD7F5957830}" sibTransId="{2D5EA29C-2108-4630-BFC9-9B37FB008117}"/>
    <dgm:cxn modelId="{8F14369D-5A79-4A89-AB9E-4730970088E8}" type="presOf" srcId="{6939EF4D-4052-4B7A-A52D-5AB7B1DA0B8F}" destId="{4B6B6EC9-C4D7-4D54-BF78-DAD481809C92}" srcOrd="0" destOrd="0" presId="urn:microsoft.com/office/officeart/2018/2/layout/IconVerticalSolidList"/>
    <dgm:cxn modelId="{5858299E-2E60-4FF4-9BE7-649946B45B1C}" srcId="{E39DE25A-E038-4D70-BDCA-37FDBFC7BC36}" destId="{A6DA349F-EBB1-4BF1-AC02-A8EF1C5A5889}" srcOrd="0" destOrd="0" parTransId="{C0B3E195-6768-47C4-80D3-CFAF8CBC2AB4}" sibTransId="{6148F6EF-E3F5-4D25-9164-A7D8492761ED}"/>
    <dgm:cxn modelId="{643655AC-CDA0-4EE6-9176-1A2FEDC10E9F}" type="presOf" srcId="{1140417D-55B5-47A9-B631-2BCB65445BDA}" destId="{7E0C3B5B-ECC9-467D-B58E-38ACCA7DD07D}" srcOrd="0" destOrd="0" presId="urn:microsoft.com/office/officeart/2018/2/layout/IconVerticalSolidList"/>
    <dgm:cxn modelId="{32B180C7-8E62-4D84-A522-E9E67CCCEF41}" srcId="{6939EF4D-4052-4B7A-A52D-5AB7B1DA0B8F}" destId="{C30545FB-C311-4A71-82D1-90763EFB75D0}" srcOrd="0" destOrd="0" parTransId="{D32AC953-F13B-4DB3-8062-D3EC17529F3F}" sibTransId="{D87BE1E5-88F4-4E7B-9C44-26F37BC5DC83}"/>
    <dgm:cxn modelId="{62FB5CF2-C1F3-44E9-A189-2A67395A8A40}" srcId="{1140417D-55B5-47A9-B631-2BCB65445BDA}" destId="{B5F2D8A5-68F6-446A-88CD-62BDF3A21282}" srcOrd="0" destOrd="0" parTransId="{701E27F3-D3B1-4B93-81D9-1B56EE83EC9A}" sibTransId="{907F2C4D-C7D6-47ED-82DC-0D3F6C8B1844}"/>
    <dgm:cxn modelId="{7E3A3653-A2A3-4F30-BFD5-F77B6E28305B}" type="presParOf" srcId="{7E0C3B5B-ECC9-467D-B58E-38ACCA7DD07D}" destId="{A532A55F-F1A2-4650-8E68-7FE3273709D6}" srcOrd="0" destOrd="0" presId="urn:microsoft.com/office/officeart/2018/2/layout/IconVerticalSolidList"/>
    <dgm:cxn modelId="{3B1D637E-5C85-49D4-9C33-373DBC816E26}" type="presParOf" srcId="{A532A55F-F1A2-4650-8E68-7FE3273709D6}" destId="{D68575B9-8962-45DC-9B8C-FB2B15151B33}" srcOrd="0" destOrd="0" presId="urn:microsoft.com/office/officeart/2018/2/layout/IconVerticalSolidList"/>
    <dgm:cxn modelId="{B6C8ED47-A8EF-479C-B512-2C528773ACD1}" type="presParOf" srcId="{A532A55F-F1A2-4650-8E68-7FE3273709D6}" destId="{A4B07654-AC40-47F9-948F-091B567AE56A}" srcOrd="1" destOrd="0" presId="urn:microsoft.com/office/officeart/2018/2/layout/IconVerticalSolidList"/>
    <dgm:cxn modelId="{50F5808E-09D2-4ED2-B65C-A6E64EC15B30}" type="presParOf" srcId="{A532A55F-F1A2-4650-8E68-7FE3273709D6}" destId="{49D62ABF-5B51-469A-866E-188CBD716499}" srcOrd="2" destOrd="0" presId="urn:microsoft.com/office/officeart/2018/2/layout/IconVerticalSolidList"/>
    <dgm:cxn modelId="{86D71198-1D70-4759-B9AB-D73432802B5C}" type="presParOf" srcId="{A532A55F-F1A2-4650-8E68-7FE3273709D6}" destId="{CDA996DE-1994-4350-8CA8-915C33797E91}" srcOrd="3" destOrd="0" presId="urn:microsoft.com/office/officeart/2018/2/layout/IconVerticalSolidList"/>
    <dgm:cxn modelId="{219AAFF2-CD82-4C94-A3F7-29CCC76E4673}" type="presParOf" srcId="{A532A55F-F1A2-4650-8E68-7FE3273709D6}" destId="{5417DC9C-F402-4D27-BABE-A273D79FA889}" srcOrd="4" destOrd="0" presId="urn:microsoft.com/office/officeart/2018/2/layout/IconVerticalSolidList"/>
    <dgm:cxn modelId="{FEE989FA-77EA-439D-ADA5-8ECF0069823F}" type="presParOf" srcId="{7E0C3B5B-ECC9-467D-B58E-38ACCA7DD07D}" destId="{BA538FD1-CF13-417D-BE74-3C5A78C197EF}" srcOrd="1" destOrd="0" presId="urn:microsoft.com/office/officeart/2018/2/layout/IconVerticalSolidList"/>
    <dgm:cxn modelId="{EE790652-1025-4E5D-949D-D91591E40C3D}" type="presParOf" srcId="{7E0C3B5B-ECC9-467D-B58E-38ACCA7DD07D}" destId="{8468F1E0-E7E6-40D4-91F2-3BEC038B8F78}" srcOrd="2" destOrd="0" presId="urn:microsoft.com/office/officeart/2018/2/layout/IconVerticalSolidList"/>
    <dgm:cxn modelId="{537C6718-9734-4656-815F-4F1B95D83381}" type="presParOf" srcId="{8468F1E0-E7E6-40D4-91F2-3BEC038B8F78}" destId="{9FF2EE3E-CE06-4851-82EF-CE4E2F8CDD13}" srcOrd="0" destOrd="0" presId="urn:microsoft.com/office/officeart/2018/2/layout/IconVerticalSolidList"/>
    <dgm:cxn modelId="{B0681332-8008-489A-8C99-DD0B94229FE5}" type="presParOf" srcId="{8468F1E0-E7E6-40D4-91F2-3BEC038B8F78}" destId="{7B3EEC4E-C1BF-48EA-AFCC-BDEFB562C1D8}" srcOrd="1" destOrd="0" presId="urn:microsoft.com/office/officeart/2018/2/layout/IconVerticalSolidList"/>
    <dgm:cxn modelId="{5D4B7477-6631-470C-AB79-52EAD572BF97}" type="presParOf" srcId="{8468F1E0-E7E6-40D4-91F2-3BEC038B8F78}" destId="{68A6FC7E-38D2-4BE6-AB53-45E434184E6D}" srcOrd="2" destOrd="0" presId="urn:microsoft.com/office/officeart/2018/2/layout/IconVerticalSolidList"/>
    <dgm:cxn modelId="{44661B3D-C387-4636-A1A2-9118F0D9F23F}" type="presParOf" srcId="{8468F1E0-E7E6-40D4-91F2-3BEC038B8F78}" destId="{4B6B6EC9-C4D7-4D54-BF78-DAD481809C92}" srcOrd="3" destOrd="0" presId="urn:microsoft.com/office/officeart/2018/2/layout/IconVerticalSolidList"/>
    <dgm:cxn modelId="{A546B6D2-1426-40BB-900C-41A498944013}" type="presParOf" srcId="{8468F1E0-E7E6-40D4-91F2-3BEC038B8F78}" destId="{7D14BE10-2AAA-460E-A085-601589515799}" srcOrd="4" destOrd="0" presId="urn:microsoft.com/office/officeart/2018/2/layout/IconVerticalSolidList"/>
    <dgm:cxn modelId="{847FF341-12ED-48BB-B9C9-7787CC1A5848}" type="presParOf" srcId="{7E0C3B5B-ECC9-467D-B58E-38ACCA7DD07D}" destId="{2F06F1DA-73F3-4333-91E3-86CC01F59233}" srcOrd="3" destOrd="0" presId="urn:microsoft.com/office/officeart/2018/2/layout/IconVerticalSolidList"/>
    <dgm:cxn modelId="{202B1124-9AD1-4432-B7C4-CB5153C028C7}" type="presParOf" srcId="{7E0C3B5B-ECC9-467D-B58E-38ACCA7DD07D}" destId="{EE72EE51-4160-4FB5-90DA-FB6B6640821A}" srcOrd="4" destOrd="0" presId="urn:microsoft.com/office/officeart/2018/2/layout/IconVerticalSolidList"/>
    <dgm:cxn modelId="{2E817217-5F9F-490F-8474-A4E0181DA843}" type="presParOf" srcId="{EE72EE51-4160-4FB5-90DA-FB6B6640821A}" destId="{DC596073-749B-4680-AFA1-C82FB682BFD0}" srcOrd="0" destOrd="0" presId="urn:microsoft.com/office/officeart/2018/2/layout/IconVerticalSolidList"/>
    <dgm:cxn modelId="{E2700136-0752-4B73-8CF8-9EE8AE319BFA}" type="presParOf" srcId="{EE72EE51-4160-4FB5-90DA-FB6B6640821A}" destId="{1D65C34C-2E89-4F7A-BCE6-BC2219A61F06}" srcOrd="1" destOrd="0" presId="urn:microsoft.com/office/officeart/2018/2/layout/IconVerticalSolidList"/>
    <dgm:cxn modelId="{37B28ED4-3043-43C5-BFD6-79AC5468031B}" type="presParOf" srcId="{EE72EE51-4160-4FB5-90DA-FB6B6640821A}" destId="{FBFAA62D-440A-4E6E-8AFA-36F93C4323CD}" srcOrd="2" destOrd="0" presId="urn:microsoft.com/office/officeart/2018/2/layout/IconVerticalSolidList"/>
    <dgm:cxn modelId="{5C372553-8314-4AFE-8C78-41C45156653E}" type="presParOf" srcId="{EE72EE51-4160-4FB5-90DA-FB6B6640821A}" destId="{CBC756C1-C4CC-4BD9-9D0B-8A094B9C3478}" srcOrd="3" destOrd="0" presId="urn:microsoft.com/office/officeart/2018/2/layout/IconVerticalSolidList"/>
    <dgm:cxn modelId="{B48ED1BC-1DC3-4732-8370-DEA63CB399DD}" type="presParOf" srcId="{EE72EE51-4160-4FB5-90DA-FB6B6640821A}" destId="{7E5DECDA-2E1C-4982-89B7-75005AE4D82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698179-E80B-404C-8FE4-0071B8823A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A311DC-46AE-4BCE-BB63-38F4BC13B61A}">
      <dgm:prSet/>
      <dgm:spPr/>
      <dgm:t>
        <a:bodyPr/>
        <a:lstStyle/>
        <a:p>
          <a:r>
            <a:rPr lang="en-US"/>
            <a:t>Generated subset of loan data to populate database</a:t>
          </a:r>
        </a:p>
      </dgm:t>
    </dgm:pt>
    <dgm:pt modelId="{76256BAD-DC52-4E42-9B6D-5CB0D8BCD99D}" type="parTrans" cxnId="{0BB990FE-7CE6-4291-A7B1-08C36CC705BB}">
      <dgm:prSet/>
      <dgm:spPr/>
      <dgm:t>
        <a:bodyPr/>
        <a:lstStyle/>
        <a:p>
          <a:endParaRPr lang="en-US"/>
        </a:p>
      </dgm:t>
    </dgm:pt>
    <dgm:pt modelId="{45BA722D-B60F-4142-9766-1FFADA9D0A3A}" type="sibTrans" cxnId="{0BB990FE-7CE6-4291-A7B1-08C36CC705BB}">
      <dgm:prSet/>
      <dgm:spPr/>
      <dgm:t>
        <a:bodyPr/>
        <a:lstStyle/>
        <a:p>
          <a:endParaRPr lang="en-US"/>
        </a:p>
      </dgm:t>
    </dgm:pt>
    <dgm:pt modelId="{33C26F48-1C6E-4812-B6E5-C0ADCC1BF95B}">
      <dgm:prSet/>
      <dgm:spPr/>
      <dgm:t>
        <a:bodyPr/>
        <a:lstStyle/>
        <a:p>
          <a:r>
            <a:rPr lang="en-US" dirty="0"/>
            <a:t>Will feed front end application to demo machine learning predictions</a:t>
          </a:r>
        </a:p>
      </dgm:t>
    </dgm:pt>
    <dgm:pt modelId="{789B04CB-EEA2-45E2-BFAB-32A15452CFD3}" type="parTrans" cxnId="{D934EE0B-0B34-4A4F-87EC-C0939DE0E530}">
      <dgm:prSet/>
      <dgm:spPr/>
      <dgm:t>
        <a:bodyPr/>
        <a:lstStyle/>
        <a:p>
          <a:endParaRPr lang="en-US"/>
        </a:p>
      </dgm:t>
    </dgm:pt>
    <dgm:pt modelId="{2FEB9D5E-F96F-445A-BFEE-90D2413997F2}" type="sibTrans" cxnId="{D934EE0B-0B34-4A4F-87EC-C0939DE0E530}">
      <dgm:prSet/>
      <dgm:spPr/>
      <dgm:t>
        <a:bodyPr/>
        <a:lstStyle/>
        <a:p>
          <a:endParaRPr lang="en-US"/>
        </a:p>
      </dgm:t>
    </dgm:pt>
    <dgm:pt modelId="{503E60D8-10F6-465B-B79F-ECBA33E0C0E3}">
      <dgm:prSet/>
      <dgm:spPr/>
      <dgm:t>
        <a:bodyPr/>
        <a:lstStyle/>
        <a:p>
          <a:r>
            <a:rPr lang="en-US"/>
            <a:t>Hosted locally but will be moved to AWS in the future</a:t>
          </a:r>
        </a:p>
      </dgm:t>
    </dgm:pt>
    <dgm:pt modelId="{AF14FAF0-38E2-4003-8CF3-076C84725617}" type="parTrans" cxnId="{2DF39A10-C165-414F-813D-81F83C3AC043}">
      <dgm:prSet/>
      <dgm:spPr/>
      <dgm:t>
        <a:bodyPr/>
        <a:lstStyle/>
        <a:p>
          <a:endParaRPr lang="en-US"/>
        </a:p>
      </dgm:t>
    </dgm:pt>
    <dgm:pt modelId="{B96618F5-60AF-4220-9459-C5FB6EBA0FBD}" type="sibTrans" cxnId="{2DF39A10-C165-414F-813D-81F83C3AC043}">
      <dgm:prSet/>
      <dgm:spPr/>
      <dgm:t>
        <a:bodyPr/>
        <a:lstStyle/>
        <a:p>
          <a:endParaRPr lang="en-US"/>
        </a:p>
      </dgm:t>
    </dgm:pt>
    <dgm:pt modelId="{65CC83EC-D2D2-4606-BB76-12AEB04839D5}" type="pres">
      <dgm:prSet presAssocID="{5E698179-E80B-404C-8FE4-0071B8823A02}" presName="root" presStyleCnt="0">
        <dgm:presLayoutVars>
          <dgm:dir/>
          <dgm:resizeHandles val="exact"/>
        </dgm:presLayoutVars>
      </dgm:prSet>
      <dgm:spPr/>
    </dgm:pt>
    <dgm:pt modelId="{25D48E5A-DDD1-4805-A303-950DAB0CBD50}" type="pres">
      <dgm:prSet presAssocID="{90A311DC-46AE-4BCE-BB63-38F4BC13B61A}" presName="compNode" presStyleCnt="0"/>
      <dgm:spPr/>
    </dgm:pt>
    <dgm:pt modelId="{04B6D9DC-A64E-4F7B-A5A3-25FD44F9084C}" type="pres">
      <dgm:prSet presAssocID="{90A311DC-46AE-4BCE-BB63-38F4BC13B61A}" presName="bgRect" presStyleLbl="bgShp" presStyleIdx="0" presStyleCnt="3"/>
      <dgm:spPr/>
    </dgm:pt>
    <dgm:pt modelId="{66CF6D24-B359-428E-AA16-ACE7A24D76ED}" type="pres">
      <dgm:prSet presAssocID="{90A311DC-46AE-4BCE-BB63-38F4BC13B6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A64DA5-528E-4FE2-82F4-F437127AA7E5}" type="pres">
      <dgm:prSet presAssocID="{90A311DC-46AE-4BCE-BB63-38F4BC13B61A}" presName="spaceRect" presStyleCnt="0"/>
      <dgm:spPr/>
    </dgm:pt>
    <dgm:pt modelId="{0A20184C-9ADF-4D7C-881A-377AA687BB3C}" type="pres">
      <dgm:prSet presAssocID="{90A311DC-46AE-4BCE-BB63-38F4BC13B61A}" presName="parTx" presStyleLbl="revTx" presStyleIdx="0" presStyleCnt="3">
        <dgm:presLayoutVars>
          <dgm:chMax val="0"/>
          <dgm:chPref val="0"/>
        </dgm:presLayoutVars>
      </dgm:prSet>
      <dgm:spPr/>
    </dgm:pt>
    <dgm:pt modelId="{06FC263A-4534-4755-94B9-0264BA588F1B}" type="pres">
      <dgm:prSet presAssocID="{45BA722D-B60F-4142-9766-1FFADA9D0A3A}" presName="sibTrans" presStyleCnt="0"/>
      <dgm:spPr/>
    </dgm:pt>
    <dgm:pt modelId="{CFF5B94D-6CF4-40E5-AD6F-EAF1FCC13A05}" type="pres">
      <dgm:prSet presAssocID="{33C26F48-1C6E-4812-B6E5-C0ADCC1BF95B}" presName="compNode" presStyleCnt="0"/>
      <dgm:spPr/>
    </dgm:pt>
    <dgm:pt modelId="{3D252230-1373-46F0-9E61-4425E054CB9F}" type="pres">
      <dgm:prSet presAssocID="{33C26F48-1C6E-4812-B6E5-C0ADCC1BF95B}" presName="bgRect" presStyleLbl="bgShp" presStyleIdx="1" presStyleCnt="3"/>
      <dgm:spPr/>
    </dgm:pt>
    <dgm:pt modelId="{B0A54B18-C9E1-4B83-9601-5BD6FC8B97E0}" type="pres">
      <dgm:prSet presAssocID="{33C26F48-1C6E-4812-B6E5-C0ADCC1BF9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33BF917-11BA-402A-800E-EB1EF39F4180}" type="pres">
      <dgm:prSet presAssocID="{33C26F48-1C6E-4812-B6E5-C0ADCC1BF95B}" presName="spaceRect" presStyleCnt="0"/>
      <dgm:spPr/>
    </dgm:pt>
    <dgm:pt modelId="{A91B42F9-B02C-4198-9CF3-280052D9F033}" type="pres">
      <dgm:prSet presAssocID="{33C26F48-1C6E-4812-B6E5-C0ADCC1BF95B}" presName="parTx" presStyleLbl="revTx" presStyleIdx="1" presStyleCnt="3">
        <dgm:presLayoutVars>
          <dgm:chMax val="0"/>
          <dgm:chPref val="0"/>
        </dgm:presLayoutVars>
      </dgm:prSet>
      <dgm:spPr/>
    </dgm:pt>
    <dgm:pt modelId="{252831AD-6968-4062-ACC3-6D5F1026CF3A}" type="pres">
      <dgm:prSet presAssocID="{2FEB9D5E-F96F-445A-BFEE-90D2413997F2}" presName="sibTrans" presStyleCnt="0"/>
      <dgm:spPr/>
    </dgm:pt>
    <dgm:pt modelId="{7C9C3A35-1A78-44D0-AF73-D8ABE6B584FD}" type="pres">
      <dgm:prSet presAssocID="{503E60D8-10F6-465B-B79F-ECBA33E0C0E3}" presName="compNode" presStyleCnt="0"/>
      <dgm:spPr/>
    </dgm:pt>
    <dgm:pt modelId="{25A84E97-F6C7-476A-814D-7E94DEF9C593}" type="pres">
      <dgm:prSet presAssocID="{503E60D8-10F6-465B-B79F-ECBA33E0C0E3}" presName="bgRect" presStyleLbl="bgShp" presStyleIdx="2" presStyleCnt="3"/>
      <dgm:spPr/>
    </dgm:pt>
    <dgm:pt modelId="{32AD2DED-269B-4085-96D6-D6769F0CD6AB}" type="pres">
      <dgm:prSet presAssocID="{503E60D8-10F6-465B-B79F-ECBA33E0C0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A593E87-63A6-44F4-B77A-E2CC03B97880}" type="pres">
      <dgm:prSet presAssocID="{503E60D8-10F6-465B-B79F-ECBA33E0C0E3}" presName="spaceRect" presStyleCnt="0"/>
      <dgm:spPr/>
    </dgm:pt>
    <dgm:pt modelId="{1B20300C-A2FC-4DA9-964A-2C7368271C4E}" type="pres">
      <dgm:prSet presAssocID="{503E60D8-10F6-465B-B79F-ECBA33E0C0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34EE0B-0B34-4A4F-87EC-C0939DE0E530}" srcId="{5E698179-E80B-404C-8FE4-0071B8823A02}" destId="{33C26F48-1C6E-4812-B6E5-C0ADCC1BF95B}" srcOrd="1" destOrd="0" parTransId="{789B04CB-EEA2-45E2-BFAB-32A15452CFD3}" sibTransId="{2FEB9D5E-F96F-445A-BFEE-90D2413997F2}"/>
    <dgm:cxn modelId="{2774F40B-4CD1-468B-9878-B6203D18269A}" type="presOf" srcId="{503E60D8-10F6-465B-B79F-ECBA33E0C0E3}" destId="{1B20300C-A2FC-4DA9-964A-2C7368271C4E}" srcOrd="0" destOrd="0" presId="urn:microsoft.com/office/officeart/2018/2/layout/IconVerticalSolidList"/>
    <dgm:cxn modelId="{2DF39A10-C165-414F-813D-81F83C3AC043}" srcId="{5E698179-E80B-404C-8FE4-0071B8823A02}" destId="{503E60D8-10F6-465B-B79F-ECBA33E0C0E3}" srcOrd="2" destOrd="0" parTransId="{AF14FAF0-38E2-4003-8CF3-076C84725617}" sibTransId="{B96618F5-60AF-4220-9459-C5FB6EBA0FBD}"/>
    <dgm:cxn modelId="{1B010C19-550E-4BAB-BDE9-A897D588BE06}" type="presOf" srcId="{90A311DC-46AE-4BCE-BB63-38F4BC13B61A}" destId="{0A20184C-9ADF-4D7C-881A-377AA687BB3C}" srcOrd="0" destOrd="0" presId="urn:microsoft.com/office/officeart/2018/2/layout/IconVerticalSolidList"/>
    <dgm:cxn modelId="{222D5B29-32D5-4F60-852E-531A2CC0E2A5}" type="presOf" srcId="{33C26F48-1C6E-4812-B6E5-C0ADCC1BF95B}" destId="{A91B42F9-B02C-4198-9CF3-280052D9F033}" srcOrd="0" destOrd="0" presId="urn:microsoft.com/office/officeart/2018/2/layout/IconVerticalSolidList"/>
    <dgm:cxn modelId="{EB7FB1BF-B843-427C-923F-0159665CE9AB}" type="presOf" srcId="{5E698179-E80B-404C-8FE4-0071B8823A02}" destId="{65CC83EC-D2D2-4606-BB76-12AEB04839D5}" srcOrd="0" destOrd="0" presId="urn:microsoft.com/office/officeart/2018/2/layout/IconVerticalSolidList"/>
    <dgm:cxn modelId="{0BB990FE-7CE6-4291-A7B1-08C36CC705BB}" srcId="{5E698179-E80B-404C-8FE4-0071B8823A02}" destId="{90A311DC-46AE-4BCE-BB63-38F4BC13B61A}" srcOrd="0" destOrd="0" parTransId="{76256BAD-DC52-4E42-9B6D-5CB0D8BCD99D}" sibTransId="{45BA722D-B60F-4142-9766-1FFADA9D0A3A}"/>
    <dgm:cxn modelId="{609C2DF5-DD06-44A7-98B5-3A6B50D4DB70}" type="presParOf" srcId="{65CC83EC-D2D2-4606-BB76-12AEB04839D5}" destId="{25D48E5A-DDD1-4805-A303-950DAB0CBD50}" srcOrd="0" destOrd="0" presId="urn:microsoft.com/office/officeart/2018/2/layout/IconVerticalSolidList"/>
    <dgm:cxn modelId="{4BF721D1-E7D9-42D7-A94D-CBE8DF52659E}" type="presParOf" srcId="{25D48E5A-DDD1-4805-A303-950DAB0CBD50}" destId="{04B6D9DC-A64E-4F7B-A5A3-25FD44F9084C}" srcOrd="0" destOrd="0" presId="urn:microsoft.com/office/officeart/2018/2/layout/IconVerticalSolidList"/>
    <dgm:cxn modelId="{3A7E473C-E3BC-40E6-86F0-F7C47FB5EF57}" type="presParOf" srcId="{25D48E5A-DDD1-4805-A303-950DAB0CBD50}" destId="{66CF6D24-B359-428E-AA16-ACE7A24D76ED}" srcOrd="1" destOrd="0" presId="urn:microsoft.com/office/officeart/2018/2/layout/IconVerticalSolidList"/>
    <dgm:cxn modelId="{7F5F913B-EF64-46C6-9F2D-FB703D9C572B}" type="presParOf" srcId="{25D48E5A-DDD1-4805-A303-950DAB0CBD50}" destId="{5DA64DA5-528E-4FE2-82F4-F437127AA7E5}" srcOrd="2" destOrd="0" presId="urn:microsoft.com/office/officeart/2018/2/layout/IconVerticalSolidList"/>
    <dgm:cxn modelId="{F3A1DC75-7169-4E45-9807-505024ADF9F1}" type="presParOf" srcId="{25D48E5A-DDD1-4805-A303-950DAB0CBD50}" destId="{0A20184C-9ADF-4D7C-881A-377AA687BB3C}" srcOrd="3" destOrd="0" presId="urn:microsoft.com/office/officeart/2018/2/layout/IconVerticalSolidList"/>
    <dgm:cxn modelId="{0460C3EB-77F0-484D-B5AC-3A93EB7227EC}" type="presParOf" srcId="{65CC83EC-D2D2-4606-BB76-12AEB04839D5}" destId="{06FC263A-4534-4755-94B9-0264BA588F1B}" srcOrd="1" destOrd="0" presId="urn:microsoft.com/office/officeart/2018/2/layout/IconVerticalSolidList"/>
    <dgm:cxn modelId="{B1E06DB3-4087-4DB6-9198-0D02AE79AE88}" type="presParOf" srcId="{65CC83EC-D2D2-4606-BB76-12AEB04839D5}" destId="{CFF5B94D-6CF4-40E5-AD6F-EAF1FCC13A05}" srcOrd="2" destOrd="0" presId="urn:microsoft.com/office/officeart/2018/2/layout/IconVerticalSolidList"/>
    <dgm:cxn modelId="{5B6B022C-38CA-4C4C-888F-113EF631D4A2}" type="presParOf" srcId="{CFF5B94D-6CF4-40E5-AD6F-EAF1FCC13A05}" destId="{3D252230-1373-46F0-9E61-4425E054CB9F}" srcOrd="0" destOrd="0" presId="urn:microsoft.com/office/officeart/2018/2/layout/IconVerticalSolidList"/>
    <dgm:cxn modelId="{42733127-0E80-4564-94BD-93E2CBDF4563}" type="presParOf" srcId="{CFF5B94D-6CF4-40E5-AD6F-EAF1FCC13A05}" destId="{B0A54B18-C9E1-4B83-9601-5BD6FC8B97E0}" srcOrd="1" destOrd="0" presId="urn:microsoft.com/office/officeart/2018/2/layout/IconVerticalSolidList"/>
    <dgm:cxn modelId="{CBF0A9A5-2D06-4B8C-9C3F-00100804544B}" type="presParOf" srcId="{CFF5B94D-6CF4-40E5-AD6F-EAF1FCC13A05}" destId="{033BF917-11BA-402A-800E-EB1EF39F4180}" srcOrd="2" destOrd="0" presId="urn:microsoft.com/office/officeart/2018/2/layout/IconVerticalSolidList"/>
    <dgm:cxn modelId="{ACB10239-70AF-4E19-8F41-C7FCC41D163B}" type="presParOf" srcId="{CFF5B94D-6CF4-40E5-AD6F-EAF1FCC13A05}" destId="{A91B42F9-B02C-4198-9CF3-280052D9F033}" srcOrd="3" destOrd="0" presId="urn:microsoft.com/office/officeart/2018/2/layout/IconVerticalSolidList"/>
    <dgm:cxn modelId="{BC60C73F-E755-41AA-9A05-811360F54DD0}" type="presParOf" srcId="{65CC83EC-D2D2-4606-BB76-12AEB04839D5}" destId="{252831AD-6968-4062-ACC3-6D5F1026CF3A}" srcOrd="3" destOrd="0" presId="urn:microsoft.com/office/officeart/2018/2/layout/IconVerticalSolidList"/>
    <dgm:cxn modelId="{239B1368-1C25-40A3-A738-6974105F20C4}" type="presParOf" srcId="{65CC83EC-D2D2-4606-BB76-12AEB04839D5}" destId="{7C9C3A35-1A78-44D0-AF73-D8ABE6B584FD}" srcOrd="4" destOrd="0" presId="urn:microsoft.com/office/officeart/2018/2/layout/IconVerticalSolidList"/>
    <dgm:cxn modelId="{DFCAA135-53AA-42B5-ADAD-58BCA6497A03}" type="presParOf" srcId="{7C9C3A35-1A78-44D0-AF73-D8ABE6B584FD}" destId="{25A84E97-F6C7-476A-814D-7E94DEF9C593}" srcOrd="0" destOrd="0" presId="urn:microsoft.com/office/officeart/2018/2/layout/IconVerticalSolidList"/>
    <dgm:cxn modelId="{4AF5594E-25A4-4124-A223-EFDAD50F5A3C}" type="presParOf" srcId="{7C9C3A35-1A78-44D0-AF73-D8ABE6B584FD}" destId="{32AD2DED-269B-4085-96D6-D6769F0CD6AB}" srcOrd="1" destOrd="0" presId="urn:microsoft.com/office/officeart/2018/2/layout/IconVerticalSolidList"/>
    <dgm:cxn modelId="{2B3B77CF-A325-498B-8D13-C0852F145EDD}" type="presParOf" srcId="{7C9C3A35-1A78-44D0-AF73-D8ABE6B584FD}" destId="{5A593E87-63A6-44F4-B77A-E2CC03B97880}" srcOrd="2" destOrd="0" presId="urn:microsoft.com/office/officeart/2018/2/layout/IconVerticalSolidList"/>
    <dgm:cxn modelId="{2DCFA3D7-0BD8-4027-819C-854D9A131FBC}" type="presParOf" srcId="{7C9C3A35-1A78-44D0-AF73-D8ABE6B584FD}" destId="{1B20300C-A2FC-4DA9-964A-2C7368271C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67D3EB-7A93-4209-89D7-4B920ACA27D9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1558A1-C447-4DEF-91C0-F421A8430A62}">
      <dgm:prSet/>
      <dgm:spPr/>
      <dgm:t>
        <a:bodyPr/>
        <a:lstStyle/>
        <a:p>
          <a:r>
            <a:rPr lang="en-US" dirty="0"/>
            <a:t>Users input key values for new loans</a:t>
          </a:r>
        </a:p>
      </dgm:t>
    </dgm:pt>
    <dgm:pt modelId="{3D48CFB5-68E5-4F08-8562-B8D04E52CF4D}" type="parTrans" cxnId="{F4079AF7-562D-4989-ACBB-61D972039DAE}">
      <dgm:prSet/>
      <dgm:spPr/>
      <dgm:t>
        <a:bodyPr/>
        <a:lstStyle/>
        <a:p>
          <a:endParaRPr lang="en-US"/>
        </a:p>
      </dgm:t>
    </dgm:pt>
    <dgm:pt modelId="{9810493A-CF1A-464A-A89C-3E714B643F20}" type="sibTrans" cxnId="{F4079AF7-562D-4989-ACBB-61D972039DAE}">
      <dgm:prSet/>
      <dgm:spPr/>
      <dgm:t>
        <a:bodyPr/>
        <a:lstStyle/>
        <a:p>
          <a:endParaRPr lang="en-US"/>
        </a:p>
      </dgm:t>
    </dgm:pt>
    <dgm:pt modelId="{90B16EED-8122-4739-9CE6-24356DAD456F}">
      <dgm:prSet/>
      <dgm:spPr/>
      <dgm:t>
        <a:bodyPr/>
        <a:lstStyle/>
        <a:p>
          <a:r>
            <a:rPr lang="en-US" dirty="0"/>
            <a:t>Inputs fed to saved machine learning model</a:t>
          </a:r>
        </a:p>
      </dgm:t>
    </dgm:pt>
    <dgm:pt modelId="{EBE0F069-C19C-4E47-A787-BEC2BBCDF1D8}" type="parTrans" cxnId="{2E0FB4A2-94CF-47E6-AFAF-D4CB9F131203}">
      <dgm:prSet/>
      <dgm:spPr/>
      <dgm:t>
        <a:bodyPr/>
        <a:lstStyle/>
        <a:p>
          <a:endParaRPr lang="en-US"/>
        </a:p>
      </dgm:t>
    </dgm:pt>
    <dgm:pt modelId="{BC91A911-0125-4E48-9CB5-C3013543ABF7}" type="sibTrans" cxnId="{2E0FB4A2-94CF-47E6-AFAF-D4CB9F131203}">
      <dgm:prSet/>
      <dgm:spPr/>
      <dgm:t>
        <a:bodyPr/>
        <a:lstStyle/>
        <a:p>
          <a:endParaRPr lang="en-US"/>
        </a:p>
      </dgm:t>
    </dgm:pt>
    <dgm:pt modelId="{5A9CE4E3-A8FA-4758-B286-4B26A6729944}">
      <dgm:prSet/>
      <dgm:spPr/>
      <dgm:t>
        <a:bodyPr/>
        <a:lstStyle/>
        <a:p>
          <a:r>
            <a:rPr lang="en-US" dirty="0"/>
            <a:t>Prediction made. Result fed back to front end</a:t>
          </a:r>
        </a:p>
      </dgm:t>
    </dgm:pt>
    <dgm:pt modelId="{CB529F8B-67A4-4F96-A376-53CF1A0E85E7}" type="parTrans" cxnId="{A5A9AB75-73DE-4CFD-A4FE-D2569D1AC89C}">
      <dgm:prSet/>
      <dgm:spPr/>
      <dgm:t>
        <a:bodyPr/>
        <a:lstStyle/>
        <a:p>
          <a:endParaRPr lang="en-US"/>
        </a:p>
      </dgm:t>
    </dgm:pt>
    <dgm:pt modelId="{EF5B15CE-36EC-4108-AFCE-A63A51D84C9C}" type="sibTrans" cxnId="{A5A9AB75-73DE-4CFD-A4FE-D2569D1AC89C}">
      <dgm:prSet/>
      <dgm:spPr/>
      <dgm:t>
        <a:bodyPr/>
        <a:lstStyle/>
        <a:p>
          <a:endParaRPr lang="en-US"/>
        </a:p>
      </dgm:t>
    </dgm:pt>
    <dgm:pt modelId="{B82D6DA9-A049-420A-A09B-CF31DD698664}">
      <dgm:prSet/>
      <dgm:spPr/>
      <dgm:t>
        <a:bodyPr/>
        <a:lstStyle/>
        <a:p>
          <a:r>
            <a:rPr lang="en-US" dirty="0"/>
            <a:t>Inputted values and prediction populate new database record</a:t>
          </a:r>
        </a:p>
      </dgm:t>
    </dgm:pt>
    <dgm:pt modelId="{184A3769-FC94-47C4-B950-538167B996E4}" type="parTrans" cxnId="{98181247-F96E-47DF-8055-2346974F9B98}">
      <dgm:prSet/>
      <dgm:spPr/>
      <dgm:t>
        <a:bodyPr/>
        <a:lstStyle/>
        <a:p>
          <a:endParaRPr lang="en-US"/>
        </a:p>
      </dgm:t>
    </dgm:pt>
    <dgm:pt modelId="{7BA0B550-3C6E-4CCF-B9E7-021250A3896E}" type="sibTrans" cxnId="{98181247-F96E-47DF-8055-2346974F9B98}">
      <dgm:prSet/>
      <dgm:spPr/>
      <dgm:t>
        <a:bodyPr/>
        <a:lstStyle/>
        <a:p>
          <a:endParaRPr lang="en-US"/>
        </a:p>
      </dgm:t>
    </dgm:pt>
    <dgm:pt modelId="{E060D1A2-31B6-4A7E-8122-43E042899A58}" type="pres">
      <dgm:prSet presAssocID="{7767D3EB-7A93-4209-89D7-4B920ACA27D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EA55ED7-91B6-4DB8-BFE4-C63D43825827}" type="pres">
      <dgm:prSet presAssocID="{B82D6DA9-A049-420A-A09B-CF31DD698664}" presName="Accent4" presStyleCnt="0"/>
      <dgm:spPr/>
    </dgm:pt>
    <dgm:pt modelId="{4AE17477-C5A2-4B35-879F-FD7ECB6966CF}" type="pres">
      <dgm:prSet presAssocID="{B82D6DA9-A049-420A-A09B-CF31DD698664}" presName="Accent" presStyleLbl="node1" presStyleIdx="0" presStyleCnt="4"/>
      <dgm:spPr/>
    </dgm:pt>
    <dgm:pt modelId="{652B2A9D-758E-4B1D-9017-9E25A28D9797}" type="pres">
      <dgm:prSet presAssocID="{B82D6DA9-A049-420A-A09B-CF31DD698664}" presName="ParentBackground4" presStyleCnt="0"/>
      <dgm:spPr/>
    </dgm:pt>
    <dgm:pt modelId="{688D11E5-0C1D-4F0E-8E8C-63FE5E7A3B37}" type="pres">
      <dgm:prSet presAssocID="{B82D6DA9-A049-420A-A09B-CF31DD698664}" presName="ParentBackground" presStyleLbl="fgAcc1" presStyleIdx="0" presStyleCnt="4"/>
      <dgm:spPr/>
    </dgm:pt>
    <dgm:pt modelId="{A3789D2D-5D38-4D6A-8E2C-B346C5EDBD26}" type="pres">
      <dgm:prSet presAssocID="{B82D6DA9-A049-420A-A09B-CF31DD69866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3CDBAB8-519F-45DF-B984-258076631A9B}" type="pres">
      <dgm:prSet presAssocID="{5A9CE4E3-A8FA-4758-B286-4B26A6729944}" presName="Accent3" presStyleCnt="0"/>
      <dgm:spPr/>
    </dgm:pt>
    <dgm:pt modelId="{07CBCB6F-60BB-47EA-AFEC-7AFEEB80A904}" type="pres">
      <dgm:prSet presAssocID="{5A9CE4E3-A8FA-4758-B286-4B26A6729944}" presName="Accent" presStyleLbl="node1" presStyleIdx="1" presStyleCnt="4"/>
      <dgm:spPr/>
    </dgm:pt>
    <dgm:pt modelId="{96A40838-F051-4DA0-99E9-D94DC14C2117}" type="pres">
      <dgm:prSet presAssocID="{5A9CE4E3-A8FA-4758-B286-4B26A6729944}" presName="ParentBackground3" presStyleCnt="0"/>
      <dgm:spPr/>
    </dgm:pt>
    <dgm:pt modelId="{1DED2AD4-0E0B-4D14-A03C-5346CB87E0A8}" type="pres">
      <dgm:prSet presAssocID="{5A9CE4E3-A8FA-4758-B286-4B26A6729944}" presName="ParentBackground" presStyleLbl="fgAcc1" presStyleIdx="1" presStyleCnt="4"/>
      <dgm:spPr/>
    </dgm:pt>
    <dgm:pt modelId="{FADA1015-BAB8-4084-8250-86F50FD98CA3}" type="pres">
      <dgm:prSet presAssocID="{5A9CE4E3-A8FA-4758-B286-4B26A672994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66CEE19-F10D-4750-A323-0F5CB1E70EE9}" type="pres">
      <dgm:prSet presAssocID="{90B16EED-8122-4739-9CE6-24356DAD456F}" presName="Accent2" presStyleCnt="0"/>
      <dgm:spPr/>
    </dgm:pt>
    <dgm:pt modelId="{A8005B3A-CC1D-49DF-9572-F8E4D96BF83D}" type="pres">
      <dgm:prSet presAssocID="{90B16EED-8122-4739-9CE6-24356DAD456F}" presName="Accent" presStyleLbl="node1" presStyleIdx="2" presStyleCnt="4"/>
      <dgm:spPr/>
    </dgm:pt>
    <dgm:pt modelId="{C457C7C1-F5B1-4E35-B8BB-4096702F3950}" type="pres">
      <dgm:prSet presAssocID="{90B16EED-8122-4739-9CE6-24356DAD456F}" presName="ParentBackground2" presStyleCnt="0"/>
      <dgm:spPr/>
    </dgm:pt>
    <dgm:pt modelId="{7C8CE646-6356-4D00-9201-F976EF976C42}" type="pres">
      <dgm:prSet presAssocID="{90B16EED-8122-4739-9CE6-24356DAD456F}" presName="ParentBackground" presStyleLbl="fgAcc1" presStyleIdx="2" presStyleCnt="4"/>
      <dgm:spPr/>
    </dgm:pt>
    <dgm:pt modelId="{F50792DD-CCA1-4103-AC2E-CAB107AF3B65}" type="pres">
      <dgm:prSet presAssocID="{90B16EED-8122-4739-9CE6-24356DAD456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C3A05B4-6978-47EB-9CFF-FE274E2028FC}" type="pres">
      <dgm:prSet presAssocID="{3D1558A1-C447-4DEF-91C0-F421A8430A62}" presName="Accent1" presStyleCnt="0"/>
      <dgm:spPr/>
    </dgm:pt>
    <dgm:pt modelId="{FF99F5D5-3689-49CA-B7FB-71E57DB36BC7}" type="pres">
      <dgm:prSet presAssocID="{3D1558A1-C447-4DEF-91C0-F421A8430A62}" presName="Accent" presStyleLbl="node1" presStyleIdx="3" presStyleCnt="4"/>
      <dgm:spPr/>
    </dgm:pt>
    <dgm:pt modelId="{57799789-47C7-486B-BB6F-8C9F6FD5C0D4}" type="pres">
      <dgm:prSet presAssocID="{3D1558A1-C447-4DEF-91C0-F421A8430A62}" presName="ParentBackground1" presStyleCnt="0"/>
      <dgm:spPr/>
    </dgm:pt>
    <dgm:pt modelId="{10571EDB-FA91-4F3E-95EF-545E9A129F8A}" type="pres">
      <dgm:prSet presAssocID="{3D1558A1-C447-4DEF-91C0-F421A8430A62}" presName="ParentBackground" presStyleLbl="fgAcc1" presStyleIdx="3" presStyleCnt="4"/>
      <dgm:spPr/>
    </dgm:pt>
    <dgm:pt modelId="{4FB9EEBE-5598-48E0-BC15-346F3C10E4AE}" type="pres">
      <dgm:prSet presAssocID="{3D1558A1-C447-4DEF-91C0-F421A8430A6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5DBF40A-00EF-4D13-B53E-CE355886FAA8}" type="presOf" srcId="{5A9CE4E3-A8FA-4758-B286-4B26A6729944}" destId="{FADA1015-BAB8-4084-8250-86F50FD98CA3}" srcOrd="1" destOrd="0" presId="urn:microsoft.com/office/officeart/2011/layout/CircleProcess"/>
    <dgm:cxn modelId="{037E3F16-AA02-4FCB-B46A-984178E7A93B}" type="presOf" srcId="{7767D3EB-7A93-4209-89D7-4B920ACA27D9}" destId="{E060D1A2-31B6-4A7E-8122-43E042899A58}" srcOrd="0" destOrd="0" presId="urn:microsoft.com/office/officeart/2011/layout/CircleProcess"/>
    <dgm:cxn modelId="{98181247-F96E-47DF-8055-2346974F9B98}" srcId="{7767D3EB-7A93-4209-89D7-4B920ACA27D9}" destId="{B82D6DA9-A049-420A-A09B-CF31DD698664}" srcOrd="3" destOrd="0" parTransId="{184A3769-FC94-47C4-B950-538167B996E4}" sibTransId="{7BA0B550-3C6E-4CCF-B9E7-021250A3896E}"/>
    <dgm:cxn modelId="{ACC81548-6ADC-4154-A5AB-20486AF6F6C4}" type="presOf" srcId="{90B16EED-8122-4739-9CE6-24356DAD456F}" destId="{F50792DD-CCA1-4103-AC2E-CAB107AF3B65}" srcOrd="1" destOrd="0" presId="urn:microsoft.com/office/officeart/2011/layout/CircleProcess"/>
    <dgm:cxn modelId="{2B39E363-3E23-4282-B9AD-ABBD9CB62D71}" type="presOf" srcId="{3D1558A1-C447-4DEF-91C0-F421A8430A62}" destId="{10571EDB-FA91-4F3E-95EF-545E9A129F8A}" srcOrd="0" destOrd="0" presId="urn:microsoft.com/office/officeart/2011/layout/CircleProcess"/>
    <dgm:cxn modelId="{A5A9AB75-73DE-4CFD-A4FE-D2569D1AC89C}" srcId="{7767D3EB-7A93-4209-89D7-4B920ACA27D9}" destId="{5A9CE4E3-A8FA-4758-B286-4B26A6729944}" srcOrd="2" destOrd="0" parTransId="{CB529F8B-67A4-4F96-A376-53CF1A0E85E7}" sibTransId="{EF5B15CE-36EC-4108-AFCE-A63A51D84C9C}"/>
    <dgm:cxn modelId="{DAB15B88-FE54-430E-B086-CBB75DDCBC80}" type="presOf" srcId="{90B16EED-8122-4739-9CE6-24356DAD456F}" destId="{7C8CE646-6356-4D00-9201-F976EF976C42}" srcOrd="0" destOrd="0" presId="urn:microsoft.com/office/officeart/2011/layout/CircleProcess"/>
    <dgm:cxn modelId="{C13E1795-C636-436C-B85F-7A3CD329CF4B}" type="presOf" srcId="{B82D6DA9-A049-420A-A09B-CF31DD698664}" destId="{688D11E5-0C1D-4F0E-8E8C-63FE5E7A3B37}" srcOrd="0" destOrd="0" presId="urn:microsoft.com/office/officeart/2011/layout/CircleProcess"/>
    <dgm:cxn modelId="{2E0FB4A2-94CF-47E6-AFAF-D4CB9F131203}" srcId="{7767D3EB-7A93-4209-89D7-4B920ACA27D9}" destId="{90B16EED-8122-4739-9CE6-24356DAD456F}" srcOrd="1" destOrd="0" parTransId="{EBE0F069-C19C-4E47-A787-BEC2BBCDF1D8}" sibTransId="{BC91A911-0125-4E48-9CB5-C3013543ABF7}"/>
    <dgm:cxn modelId="{ED0153B4-8599-44AE-B89D-E174E1C6AF4F}" type="presOf" srcId="{3D1558A1-C447-4DEF-91C0-F421A8430A62}" destId="{4FB9EEBE-5598-48E0-BC15-346F3C10E4AE}" srcOrd="1" destOrd="0" presId="urn:microsoft.com/office/officeart/2011/layout/CircleProcess"/>
    <dgm:cxn modelId="{13807ED9-3497-4CF0-9BDE-4B721A176DA7}" type="presOf" srcId="{B82D6DA9-A049-420A-A09B-CF31DD698664}" destId="{A3789D2D-5D38-4D6A-8E2C-B346C5EDBD26}" srcOrd="1" destOrd="0" presId="urn:microsoft.com/office/officeart/2011/layout/CircleProcess"/>
    <dgm:cxn modelId="{8F617BF5-C2C2-49F3-BFF1-05BF57106BB6}" type="presOf" srcId="{5A9CE4E3-A8FA-4758-B286-4B26A6729944}" destId="{1DED2AD4-0E0B-4D14-A03C-5346CB87E0A8}" srcOrd="0" destOrd="0" presId="urn:microsoft.com/office/officeart/2011/layout/CircleProcess"/>
    <dgm:cxn modelId="{F4079AF7-562D-4989-ACBB-61D972039DAE}" srcId="{7767D3EB-7A93-4209-89D7-4B920ACA27D9}" destId="{3D1558A1-C447-4DEF-91C0-F421A8430A62}" srcOrd="0" destOrd="0" parTransId="{3D48CFB5-68E5-4F08-8562-B8D04E52CF4D}" sibTransId="{9810493A-CF1A-464A-A89C-3E714B643F20}"/>
    <dgm:cxn modelId="{9222C114-EFE0-4BA3-97A8-3CFF87A27F51}" type="presParOf" srcId="{E060D1A2-31B6-4A7E-8122-43E042899A58}" destId="{1EA55ED7-91B6-4DB8-BFE4-C63D43825827}" srcOrd="0" destOrd="0" presId="urn:microsoft.com/office/officeart/2011/layout/CircleProcess"/>
    <dgm:cxn modelId="{B8915BC7-45C1-480A-B39C-161ABDD10810}" type="presParOf" srcId="{1EA55ED7-91B6-4DB8-BFE4-C63D43825827}" destId="{4AE17477-C5A2-4B35-879F-FD7ECB6966CF}" srcOrd="0" destOrd="0" presId="urn:microsoft.com/office/officeart/2011/layout/CircleProcess"/>
    <dgm:cxn modelId="{1D9AF32D-63CE-44BC-98D4-61AE0550D400}" type="presParOf" srcId="{E060D1A2-31B6-4A7E-8122-43E042899A58}" destId="{652B2A9D-758E-4B1D-9017-9E25A28D9797}" srcOrd="1" destOrd="0" presId="urn:microsoft.com/office/officeart/2011/layout/CircleProcess"/>
    <dgm:cxn modelId="{87E76EA5-DC45-4F4E-B32D-BDED1BA557FF}" type="presParOf" srcId="{652B2A9D-758E-4B1D-9017-9E25A28D9797}" destId="{688D11E5-0C1D-4F0E-8E8C-63FE5E7A3B37}" srcOrd="0" destOrd="0" presId="urn:microsoft.com/office/officeart/2011/layout/CircleProcess"/>
    <dgm:cxn modelId="{EADFA7EC-35D5-4D5E-9F0B-7E31640EEFA8}" type="presParOf" srcId="{E060D1A2-31B6-4A7E-8122-43E042899A58}" destId="{A3789D2D-5D38-4D6A-8E2C-B346C5EDBD26}" srcOrd="2" destOrd="0" presId="urn:microsoft.com/office/officeart/2011/layout/CircleProcess"/>
    <dgm:cxn modelId="{A095ECD7-BD9C-46BF-81AB-9F8040763A30}" type="presParOf" srcId="{E060D1A2-31B6-4A7E-8122-43E042899A58}" destId="{23CDBAB8-519F-45DF-B984-258076631A9B}" srcOrd="3" destOrd="0" presId="urn:microsoft.com/office/officeart/2011/layout/CircleProcess"/>
    <dgm:cxn modelId="{F3ADAED6-D760-4056-9DD1-12E74AB106CB}" type="presParOf" srcId="{23CDBAB8-519F-45DF-B984-258076631A9B}" destId="{07CBCB6F-60BB-47EA-AFEC-7AFEEB80A904}" srcOrd="0" destOrd="0" presId="urn:microsoft.com/office/officeart/2011/layout/CircleProcess"/>
    <dgm:cxn modelId="{7260328B-5320-463B-BE35-8F2456A88068}" type="presParOf" srcId="{E060D1A2-31B6-4A7E-8122-43E042899A58}" destId="{96A40838-F051-4DA0-99E9-D94DC14C2117}" srcOrd="4" destOrd="0" presId="urn:microsoft.com/office/officeart/2011/layout/CircleProcess"/>
    <dgm:cxn modelId="{81BF9CC4-799C-4F87-8F5D-F840FEEFD96E}" type="presParOf" srcId="{96A40838-F051-4DA0-99E9-D94DC14C2117}" destId="{1DED2AD4-0E0B-4D14-A03C-5346CB87E0A8}" srcOrd="0" destOrd="0" presId="urn:microsoft.com/office/officeart/2011/layout/CircleProcess"/>
    <dgm:cxn modelId="{8500CC83-1261-4B69-AFA1-9C83AE0256C3}" type="presParOf" srcId="{E060D1A2-31B6-4A7E-8122-43E042899A58}" destId="{FADA1015-BAB8-4084-8250-86F50FD98CA3}" srcOrd="5" destOrd="0" presId="urn:microsoft.com/office/officeart/2011/layout/CircleProcess"/>
    <dgm:cxn modelId="{883C265C-9111-4351-816A-87EDC75B0C00}" type="presParOf" srcId="{E060D1A2-31B6-4A7E-8122-43E042899A58}" destId="{566CEE19-F10D-4750-A323-0F5CB1E70EE9}" srcOrd="6" destOrd="0" presId="urn:microsoft.com/office/officeart/2011/layout/CircleProcess"/>
    <dgm:cxn modelId="{37B1D043-C0F1-4981-96A7-9791265F8635}" type="presParOf" srcId="{566CEE19-F10D-4750-A323-0F5CB1E70EE9}" destId="{A8005B3A-CC1D-49DF-9572-F8E4D96BF83D}" srcOrd="0" destOrd="0" presId="urn:microsoft.com/office/officeart/2011/layout/CircleProcess"/>
    <dgm:cxn modelId="{ED24B00F-1F4C-4412-9046-7280204F01C9}" type="presParOf" srcId="{E060D1A2-31B6-4A7E-8122-43E042899A58}" destId="{C457C7C1-F5B1-4E35-B8BB-4096702F3950}" srcOrd="7" destOrd="0" presId="urn:microsoft.com/office/officeart/2011/layout/CircleProcess"/>
    <dgm:cxn modelId="{9CA7EA13-09F8-4DD8-86BE-F0D348DBD5BF}" type="presParOf" srcId="{C457C7C1-F5B1-4E35-B8BB-4096702F3950}" destId="{7C8CE646-6356-4D00-9201-F976EF976C42}" srcOrd="0" destOrd="0" presId="urn:microsoft.com/office/officeart/2011/layout/CircleProcess"/>
    <dgm:cxn modelId="{2058BEB5-5B39-4058-9AA3-CCA5DF728A5B}" type="presParOf" srcId="{E060D1A2-31B6-4A7E-8122-43E042899A58}" destId="{F50792DD-CCA1-4103-AC2E-CAB107AF3B65}" srcOrd="8" destOrd="0" presId="urn:microsoft.com/office/officeart/2011/layout/CircleProcess"/>
    <dgm:cxn modelId="{DC773D05-E533-417A-8956-613CEC6CADEC}" type="presParOf" srcId="{E060D1A2-31B6-4A7E-8122-43E042899A58}" destId="{8C3A05B4-6978-47EB-9CFF-FE274E2028FC}" srcOrd="9" destOrd="0" presId="urn:microsoft.com/office/officeart/2011/layout/CircleProcess"/>
    <dgm:cxn modelId="{F6002091-6A9B-466E-99F0-5EBA48F66317}" type="presParOf" srcId="{8C3A05B4-6978-47EB-9CFF-FE274E2028FC}" destId="{FF99F5D5-3689-49CA-B7FB-71E57DB36BC7}" srcOrd="0" destOrd="0" presId="urn:microsoft.com/office/officeart/2011/layout/CircleProcess"/>
    <dgm:cxn modelId="{A1864CEB-6DA6-46B0-BC20-40DF7559D200}" type="presParOf" srcId="{E060D1A2-31B6-4A7E-8122-43E042899A58}" destId="{57799789-47C7-486B-BB6F-8C9F6FD5C0D4}" srcOrd="10" destOrd="0" presId="urn:microsoft.com/office/officeart/2011/layout/CircleProcess"/>
    <dgm:cxn modelId="{FE672AAE-9114-4E2D-9852-2AD6F1810DA6}" type="presParOf" srcId="{57799789-47C7-486B-BB6F-8C9F6FD5C0D4}" destId="{10571EDB-FA91-4F3E-95EF-545E9A129F8A}" srcOrd="0" destOrd="0" presId="urn:microsoft.com/office/officeart/2011/layout/CircleProcess"/>
    <dgm:cxn modelId="{B4F26E58-8C9B-4505-8A44-B05EEC262BB6}" type="presParOf" srcId="{E060D1A2-31B6-4A7E-8122-43E042899A58}" destId="{4FB9EEBE-5598-48E0-BC15-346F3C10E4AE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13EB3D-8BAB-4156-9B9B-D33B7993CC4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6B86D-31E3-4675-9A0A-F872465E724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Tableau Dashboard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CA7F12B1-7CD7-4261-80E9-86627EB98913}" type="parTrans" cxnId="{A987FC64-3D52-4EC1-8286-137CBCD940E3}">
      <dgm:prSet/>
      <dgm:spPr/>
      <dgm:t>
        <a:bodyPr/>
        <a:lstStyle/>
        <a:p>
          <a:endParaRPr lang="en-US"/>
        </a:p>
      </dgm:t>
    </dgm:pt>
    <dgm:pt modelId="{D2B28147-1F21-498B-BA73-EF28D2152780}" type="sibTrans" cxnId="{A987FC64-3D52-4EC1-8286-137CBCD940E3}">
      <dgm:prSet/>
      <dgm:spPr/>
      <dgm:t>
        <a:bodyPr/>
        <a:lstStyle/>
        <a:p>
          <a:endParaRPr lang="en-US"/>
        </a:p>
      </dgm:t>
    </dgm:pt>
    <dgm:pt modelId="{F18B18F0-82AA-4D06-AEFF-13656F7C1170}" type="pres">
      <dgm:prSet presAssocID="{7A13EB3D-8BAB-4156-9B9B-D33B7993CC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67B2AA-DBB5-4495-9E95-C6EE86C13E93}" type="pres">
      <dgm:prSet presAssocID="{1E86B86D-31E3-4675-9A0A-F872465E7244}" presName="root" presStyleCnt="0"/>
      <dgm:spPr/>
    </dgm:pt>
    <dgm:pt modelId="{0F91BABB-0B44-42FC-A0E4-52EC86D8D9D4}" type="pres">
      <dgm:prSet presAssocID="{1E86B86D-31E3-4675-9A0A-F872465E7244}" presName="rootComposite" presStyleCnt="0"/>
      <dgm:spPr/>
    </dgm:pt>
    <dgm:pt modelId="{A05ED155-FC1D-47CF-BC8C-B4A18AEBFB91}" type="pres">
      <dgm:prSet presAssocID="{1E86B86D-31E3-4675-9A0A-F872465E7244}" presName="rootText" presStyleLbl="node1" presStyleIdx="0" presStyleCnt="1" custLinFactNeighborX="-27294" custLinFactNeighborY="0"/>
      <dgm:spPr/>
    </dgm:pt>
    <dgm:pt modelId="{CCD261A9-C241-4E07-8058-6198F59F995E}" type="pres">
      <dgm:prSet presAssocID="{1E86B86D-31E3-4675-9A0A-F872465E7244}" presName="rootConnector" presStyleLbl="node1" presStyleIdx="0" presStyleCnt="1"/>
      <dgm:spPr/>
    </dgm:pt>
    <dgm:pt modelId="{EA763CCE-9AB3-4550-9AF3-06CD7604EA4B}" type="pres">
      <dgm:prSet presAssocID="{1E86B86D-31E3-4675-9A0A-F872465E7244}" presName="childShape" presStyleCnt="0"/>
      <dgm:spPr/>
    </dgm:pt>
  </dgm:ptLst>
  <dgm:cxnLst>
    <dgm:cxn modelId="{9AE8D10F-831D-47E5-9B3A-A5BF86D9A2CE}" type="presOf" srcId="{1E86B86D-31E3-4675-9A0A-F872465E7244}" destId="{A05ED155-FC1D-47CF-BC8C-B4A18AEBFB91}" srcOrd="0" destOrd="0" presId="urn:microsoft.com/office/officeart/2005/8/layout/hierarchy3"/>
    <dgm:cxn modelId="{6E91DE10-DC2B-49AB-A0A3-81FBDD5745C2}" type="presOf" srcId="{1E86B86D-31E3-4675-9A0A-F872465E7244}" destId="{CCD261A9-C241-4E07-8058-6198F59F995E}" srcOrd="1" destOrd="0" presId="urn:microsoft.com/office/officeart/2005/8/layout/hierarchy3"/>
    <dgm:cxn modelId="{DE88C72D-6D8B-4C17-A9BE-D39180B0D154}" type="presOf" srcId="{7A13EB3D-8BAB-4156-9B9B-D33B7993CC47}" destId="{F18B18F0-82AA-4D06-AEFF-13656F7C1170}" srcOrd="0" destOrd="0" presId="urn:microsoft.com/office/officeart/2005/8/layout/hierarchy3"/>
    <dgm:cxn modelId="{A987FC64-3D52-4EC1-8286-137CBCD940E3}" srcId="{7A13EB3D-8BAB-4156-9B9B-D33B7993CC47}" destId="{1E86B86D-31E3-4675-9A0A-F872465E7244}" srcOrd="0" destOrd="0" parTransId="{CA7F12B1-7CD7-4261-80E9-86627EB98913}" sibTransId="{D2B28147-1F21-498B-BA73-EF28D2152780}"/>
    <dgm:cxn modelId="{6165D2DA-0209-4667-BD52-FE63FB29F9D2}" type="presParOf" srcId="{F18B18F0-82AA-4D06-AEFF-13656F7C1170}" destId="{9C67B2AA-DBB5-4495-9E95-C6EE86C13E93}" srcOrd="0" destOrd="0" presId="urn:microsoft.com/office/officeart/2005/8/layout/hierarchy3"/>
    <dgm:cxn modelId="{E7B3BA14-C8A9-45ED-83B4-391C11AE6068}" type="presParOf" srcId="{9C67B2AA-DBB5-4495-9E95-C6EE86C13E93}" destId="{0F91BABB-0B44-42FC-A0E4-52EC86D8D9D4}" srcOrd="0" destOrd="0" presId="urn:microsoft.com/office/officeart/2005/8/layout/hierarchy3"/>
    <dgm:cxn modelId="{B26113F5-A4B4-4298-A875-86B4EF87F92D}" type="presParOf" srcId="{0F91BABB-0B44-42FC-A0E4-52EC86D8D9D4}" destId="{A05ED155-FC1D-47CF-BC8C-B4A18AEBFB91}" srcOrd="0" destOrd="0" presId="urn:microsoft.com/office/officeart/2005/8/layout/hierarchy3"/>
    <dgm:cxn modelId="{878B05F8-B366-4DA6-9254-82E39AB9DF76}" type="presParOf" srcId="{0F91BABB-0B44-42FC-A0E4-52EC86D8D9D4}" destId="{CCD261A9-C241-4E07-8058-6198F59F995E}" srcOrd="1" destOrd="0" presId="urn:microsoft.com/office/officeart/2005/8/layout/hierarchy3"/>
    <dgm:cxn modelId="{293B59C3-FDAE-4C50-A60D-F1D472EB9CB7}" type="presParOf" srcId="{9C67B2AA-DBB5-4495-9E95-C6EE86C13E93}" destId="{EA763CCE-9AB3-4550-9AF3-06CD7604EA4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54C2D-D42D-4773-B9A4-027A45EE453B}">
      <dsp:nvSpPr>
        <dsp:cNvPr id="0" name=""/>
        <dsp:cNvSpPr/>
      </dsp:nvSpPr>
      <dsp:spPr>
        <a:xfrm>
          <a:off x="0" y="59531"/>
          <a:ext cx="710588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Source</a:t>
          </a:r>
        </a:p>
      </dsp:txBody>
      <dsp:txXfrm>
        <a:off x="36296" y="95827"/>
        <a:ext cx="7033289" cy="670943"/>
      </dsp:txXfrm>
    </dsp:sp>
    <dsp:sp modelId="{2C677022-93DA-46D8-9B45-93BDAE0A5189}">
      <dsp:nvSpPr>
        <dsp:cNvPr id="0" name=""/>
        <dsp:cNvSpPr/>
      </dsp:nvSpPr>
      <dsp:spPr>
        <a:xfrm>
          <a:off x="0" y="803066"/>
          <a:ext cx="710588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Lending Club Loan Statistics</a:t>
          </a:r>
        </a:p>
      </dsp:txBody>
      <dsp:txXfrm>
        <a:off x="0" y="803066"/>
        <a:ext cx="7105881" cy="513360"/>
      </dsp:txXfrm>
    </dsp:sp>
    <dsp:sp modelId="{C91D677E-D6C6-4A76-9907-50239BE03FBB}">
      <dsp:nvSpPr>
        <dsp:cNvPr id="0" name=""/>
        <dsp:cNvSpPr/>
      </dsp:nvSpPr>
      <dsp:spPr>
        <a:xfrm>
          <a:off x="0" y="1316427"/>
          <a:ext cx="7105881" cy="743535"/>
        </a:xfrm>
        <a:prstGeom prst="roundRect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Timeframe</a:t>
          </a:r>
        </a:p>
      </dsp:txBody>
      <dsp:txXfrm>
        <a:off x="36296" y="1352723"/>
        <a:ext cx="7033289" cy="670943"/>
      </dsp:txXfrm>
    </dsp:sp>
    <dsp:sp modelId="{F57CD214-0BE7-4D31-AB81-2450EE2341B3}">
      <dsp:nvSpPr>
        <dsp:cNvPr id="0" name=""/>
        <dsp:cNvSpPr/>
      </dsp:nvSpPr>
      <dsp:spPr>
        <a:xfrm>
          <a:off x="0" y="2059962"/>
          <a:ext cx="710588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2017-2018</a:t>
          </a:r>
        </a:p>
      </dsp:txBody>
      <dsp:txXfrm>
        <a:off x="0" y="2059962"/>
        <a:ext cx="7105881" cy="513360"/>
      </dsp:txXfrm>
    </dsp:sp>
    <dsp:sp modelId="{40311292-6713-44B1-9A00-D1DBBE3CA2B5}">
      <dsp:nvSpPr>
        <dsp:cNvPr id="0" name=""/>
        <dsp:cNvSpPr/>
      </dsp:nvSpPr>
      <dsp:spPr>
        <a:xfrm>
          <a:off x="0" y="2573322"/>
          <a:ext cx="7105881" cy="743535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did the original data look like?</a:t>
          </a:r>
        </a:p>
      </dsp:txBody>
      <dsp:txXfrm>
        <a:off x="36296" y="2609618"/>
        <a:ext cx="7033289" cy="670943"/>
      </dsp:txXfrm>
    </dsp:sp>
    <dsp:sp modelId="{311AB7A1-1776-4EDE-BC3F-5E4F7257A62C}">
      <dsp:nvSpPr>
        <dsp:cNvPr id="0" name=""/>
        <dsp:cNvSpPr/>
      </dsp:nvSpPr>
      <dsp:spPr>
        <a:xfrm>
          <a:off x="0" y="3316857"/>
          <a:ext cx="7105881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6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Over 200,000 loan records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Open loans (current, late) vs. closed loans (charged off, paid in full)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144 columns</a:t>
          </a:r>
        </a:p>
      </dsp:txBody>
      <dsp:txXfrm>
        <a:off x="0" y="3316857"/>
        <a:ext cx="7105881" cy="1572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9E50-7537-4BCD-A009-18EFD781F792}">
      <dsp:nvSpPr>
        <dsp:cNvPr id="0" name=""/>
        <dsp:cNvSpPr/>
      </dsp:nvSpPr>
      <dsp:spPr>
        <a:xfrm>
          <a:off x="787" y="237401"/>
          <a:ext cx="3071603" cy="18429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Jupyter</a:t>
          </a:r>
          <a:r>
            <a:rPr lang="en-US" sz="4600" kern="1200" dirty="0"/>
            <a:t> Notebook</a:t>
          </a:r>
        </a:p>
      </dsp:txBody>
      <dsp:txXfrm>
        <a:off x="787" y="237401"/>
        <a:ext cx="3071603" cy="1842962"/>
      </dsp:txXfrm>
    </dsp:sp>
    <dsp:sp modelId="{31F795FD-E693-4F05-8C07-DAD0B4EC33EA}">
      <dsp:nvSpPr>
        <dsp:cNvPr id="0" name=""/>
        <dsp:cNvSpPr/>
      </dsp:nvSpPr>
      <dsp:spPr>
        <a:xfrm>
          <a:off x="3379551" y="237401"/>
          <a:ext cx="3071603" cy="18429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Tensorflow</a:t>
          </a:r>
          <a:endParaRPr lang="en-US" sz="4600" kern="1200" dirty="0"/>
        </a:p>
      </dsp:txBody>
      <dsp:txXfrm>
        <a:off x="3379551" y="237401"/>
        <a:ext cx="3071603" cy="1842962"/>
      </dsp:txXfrm>
    </dsp:sp>
    <dsp:sp modelId="{C474E228-7782-4155-82DB-002656ADA414}">
      <dsp:nvSpPr>
        <dsp:cNvPr id="0" name=""/>
        <dsp:cNvSpPr/>
      </dsp:nvSpPr>
      <dsp:spPr>
        <a:xfrm>
          <a:off x="787" y="2387523"/>
          <a:ext cx="3071603" cy="18429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SQLite</a:t>
          </a:r>
        </a:p>
      </dsp:txBody>
      <dsp:txXfrm>
        <a:off x="787" y="2387523"/>
        <a:ext cx="3071603" cy="1842962"/>
      </dsp:txXfrm>
    </dsp:sp>
    <dsp:sp modelId="{D6C4B542-2A49-47E5-9129-46417D2958B1}">
      <dsp:nvSpPr>
        <dsp:cNvPr id="0" name=""/>
        <dsp:cNvSpPr/>
      </dsp:nvSpPr>
      <dsp:spPr>
        <a:xfrm>
          <a:off x="3379551" y="2387523"/>
          <a:ext cx="3071603" cy="18429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Tableau</a:t>
          </a:r>
        </a:p>
      </dsp:txBody>
      <dsp:txXfrm>
        <a:off x="3379551" y="2387523"/>
        <a:ext cx="3071603" cy="1842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A7A26-0856-40D6-847D-365D6F0AAD0E}">
      <dsp:nvSpPr>
        <dsp:cNvPr id="0" name=""/>
        <dsp:cNvSpPr/>
      </dsp:nvSpPr>
      <dsp:spPr>
        <a:xfrm>
          <a:off x="0" y="658564"/>
          <a:ext cx="7126430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090" tIns="541528" rIns="55309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Identifying most populated columns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Adjusting data types where necessary</a:t>
          </a:r>
        </a:p>
      </dsp:txBody>
      <dsp:txXfrm>
        <a:off x="0" y="658564"/>
        <a:ext cx="7126430" cy="1515150"/>
      </dsp:txXfrm>
    </dsp:sp>
    <dsp:sp modelId="{415E5BF5-BF7F-4AB9-9181-EE520374FE5A}">
      <dsp:nvSpPr>
        <dsp:cNvPr id="0" name=""/>
        <dsp:cNvSpPr/>
      </dsp:nvSpPr>
      <dsp:spPr>
        <a:xfrm>
          <a:off x="356321" y="274804"/>
          <a:ext cx="498850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53" tIns="0" rIns="1885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Excel</a:t>
          </a:r>
        </a:p>
      </dsp:txBody>
      <dsp:txXfrm>
        <a:off x="393788" y="312271"/>
        <a:ext cx="4913567" cy="692586"/>
      </dsp:txXfrm>
    </dsp:sp>
    <dsp:sp modelId="{F957663A-BB2D-42B4-ADAF-B57354805B24}">
      <dsp:nvSpPr>
        <dsp:cNvPr id="0" name=""/>
        <dsp:cNvSpPr/>
      </dsp:nvSpPr>
      <dsp:spPr>
        <a:xfrm>
          <a:off x="0" y="2697875"/>
          <a:ext cx="712643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090" tIns="541528" rIns="55309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Slicing columns used to train model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Filtering out loans that were not complete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Removing loans with missing data</a:t>
          </a:r>
        </a:p>
      </dsp:txBody>
      <dsp:txXfrm>
        <a:off x="0" y="2697875"/>
        <a:ext cx="7126430" cy="1965600"/>
      </dsp:txXfrm>
    </dsp:sp>
    <dsp:sp modelId="{A3EC86B7-D48A-4F53-BAE9-625704ABD937}">
      <dsp:nvSpPr>
        <dsp:cNvPr id="0" name=""/>
        <dsp:cNvSpPr/>
      </dsp:nvSpPr>
      <dsp:spPr>
        <a:xfrm>
          <a:off x="356321" y="2314115"/>
          <a:ext cx="4988501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53" tIns="0" rIns="1885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Pandas</a:t>
          </a:r>
        </a:p>
      </dsp:txBody>
      <dsp:txXfrm>
        <a:off x="393788" y="2351582"/>
        <a:ext cx="4913567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575B9-8962-45DC-9B8C-FB2B15151B33}">
      <dsp:nvSpPr>
        <dsp:cNvPr id="0" name=""/>
        <dsp:cNvSpPr/>
      </dsp:nvSpPr>
      <dsp:spPr>
        <a:xfrm>
          <a:off x="-97770" y="7724"/>
          <a:ext cx="7222444" cy="1387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07654-AC40-47F9-948F-091B567AE56A}">
      <dsp:nvSpPr>
        <dsp:cNvPr id="0" name=""/>
        <dsp:cNvSpPr/>
      </dsp:nvSpPr>
      <dsp:spPr>
        <a:xfrm>
          <a:off x="322068" y="320001"/>
          <a:ext cx="763343" cy="763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996DE-1994-4350-8CA8-915C33797E91}">
      <dsp:nvSpPr>
        <dsp:cNvPr id="0" name=""/>
        <dsp:cNvSpPr/>
      </dsp:nvSpPr>
      <dsp:spPr>
        <a:xfrm>
          <a:off x="1505250" y="7724"/>
          <a:ext cx="3250099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Inputs</a:t>
          </a:r>
        </a:p>
      </dsp:txBody>
      <dsp:txXfrm>
        <a:off x="1505250" y="7724"/>
        <a:ext cx="3250099" cy="1387896"/>
      </dsp:txXfrm>
    </dsp:sp>
    <dsp:sp modelId="{5417DC9C-F402-4D27-BABE-A273D79FA889}">
      <dsp:nvSpPr>
        <dsp:cNvPr id="0" name=""/>
        <dsp:cNvSpPr/>
      </dsp:nvSpPr>
      <dsp:spPr>
        <a:xfrm>
          <a:off x="4601121" y="7724"/>
          <a:ext cx="2674644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8 in final model</a:t>
          </a:r>
        </a:p>
      </dsp:txBody>
      <dsp:txXfrm>
        <a:off x="4601121" y="7724"/>
        <a:ext cx="2674644" cy="1387896"/>
      </dsp:txXfrm>
    </dsp:sp>
    <dsp:sp modelId="{9FF2EE3E-CE06-4851-82EF-CE4E2F8CDD13}">
      <dsp:nvSpPr>
        <dsp:cNvPr id="0" name=""/>
        <dsp:cNvSpPr/>
      </dsp:nvSpPr>
      <dsp:spPr>
        <a:xfrm>
          <a:off x="-97770" y="1742595"/>
          <a:ext cx="7222444" cy="1387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EEC4E-C1BF-48EA-AFCC-BDEFB562C1D8}">
      <dsp:nvSpPr>
        <dsp:cNvPr id="0" name=""/>
        <dsp:cNvSpPr/>
      </dsp:nvSpPr>
      <dsp:spPr>
        <a:xfrm>
          <a:off x="322068" y="2054872"/>
          <a:ext cx="763343" cy="763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B6EC9-C4D7-4D54-BF78-DAD481809C92}">
      <dsp:nvSpPr>
        <dsp:cNvPr id="0" name=""/>
        <dsp:cNvSpPr/>
      </dsp:nvSpPr>
      <dsp:spPr>
        <a:xfrm>
          <a:off x="1505250" y="1742595"/>
          <a:ext cx="3250099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Structure</a:t>
          </a:r>
        </a:p>
      </dsp:txBody>
      <dsp:txXfrm>
        <a:off x="1505250" y="1742595"/>
        <a:ext cx="3250099" cy="1387896"/>
      </dsp:txXfrm>
    </dsp:sp>
    <dsp:sp modelId="{7D14BE10-2AAA-460E-A085-601589515799}">
      <dsp:nvSpPr>
        <dsp:cNvPr id="0" name=""/>
        <dsp:cNvSpPr/>
      </dsp:nvSpPr>
      <dsp:spPr>
        <a:xfrm>
          <a:off x="4566480" y="1742595"/>
          <a:ext cx="2743926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 intermediate layers, 6 nodes per layer </a:t>
          </a:r>
        </a:p>
      </dsp:txBody>
      <dsp:txXfrm>
        <a:off x="4566480" y="1742595"/>
        <a:ext cx="2743926" cy="1387896"/>
      </dsp:txXfrm>
    </dsp:sp>
    <dsp:sp modelId="{DC596073-749B-4680-AFA1-C82FB682BFD0}">
      <dsp:nvSpPr>
        <dsp:cNvPr id="0" name=""/>
        <dsp:cNvSpPr/>
      </dsp:nvSpPr>
      <dsp:spPr>
        <a:xfrm>
          <a:off x="-97770" y="3477466"/>
          <a:ext cx="7222444" cy="13878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5C34C-2E89-4F7A-BCE6-BC2219A61F06}">
      <dsp:nvSpPr>
        <dsp:cNvPr id="0" name=""/>
        <dsp:cNvSpPr/>
      </dsp:nvSpPr>
      <dsp:spPr>
        <a:xfrm>
          <a:off x="322068" y="3789743"/>
          <a:ext cx="763343" cy="763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756C1-C4CC-4BD9-9D0B-8A094B9C3478}">
      <dsp:nvSpPr>
        <dsp:cNvPr id="0" name=""/>
        <dsp:cNvSpPr/>
      </dsp:nvSpPr>
      <dsp:spPr>
        <a:xfrm>
          <a:off x="1505250" y="3477466"/>
          <a:ext cx="3250099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Performance</a:t>
          </a:r>
        </a:p>
      </dsp:txBody>
      <dsp:txXfrm>
        <a:off x="1505250" y="3477466"/>
        <a:ext cx="3250099" cy="1387896"/>
      </dsp:txXfrm>
    </dsp:sp>
    <dsp:sp modelId="{7E5DECDA-2E1C-4982-89B7-75005AE4D82D}">
      <dsp:nvSpPr>
        <dsp:cNvPr id="0" name=""/>
        <dsp:cNvSpPr/>
      </dsp:nvSpPr>
      <dsp:spPr>
        <a:xfrm>
          <a:off x="4556673" y="3477466"/>
          <a:ext cx="2763541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86" tIns="146886" rIns="146886" bIns="14688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Loss: 0.47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Accuracy: 0.78</a:t>
          </a:r>
        </a:p>
      </dsp:txBody>
      <dsp:txXfrm>
        <a:off x="4556673" y="3477466"/>
        <a:ext cx="2763541" cy="13878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6D9DC-A64E-4F7B-A5A3-25FD44F9084C}">
      <dsp:nvSpPr>
        <dsp:cNvPr id="0" name=""/>
        <dsp:cNvSpPr/>
      </dsp:nvSpPr>
      <dsp:spPr>
        <a:xfrm>
          <a:off x="0" y="560"/>
          <a:ext cx="6993842" cy="1311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F6D24-B359-428E-AA16-ACE7A24D76ED}">
      <dsp:nvSpPr>
        <dsp:cNvPr id="0" name=""/>
        <dsp:cNvSpPr/>
      </dsp:nvSpPr>
      <dsp:spPr>
        <a:xfrm>
          <a:off x="396678" y="295610"/>
          <a:ext cx="721232" cy="721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184C-9ADF-4D7C-881A-377AA687BB3C}">
      <dsp:nvSpPr>
        <dsp:cNvPr id="0" name=""/>
        <dsp:cNvSpPr/>
      </dsp:nvSpPr>
      <dsp:spPr>
        <a:xfrm>
          <a:off x="1514589" y="560"/>
          <a:ext cx="5479252" cy="131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3" tIns="138783" rIns="138783" bIns="1387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Generated subset of loan data to populate database</a:t>
          </a:r>
        </a:p>
      </dsp:txBody>
      <dsp:txXfrm>
        <a:off x="1514589" y="560"/>
        <a:ext cx="5479252" cy="1311332"/>
      </dsp:txXfrm>
    </dsp:sp>
    <dsp:sp modelId="{3D252230-1373-46F0-9E61-4425E054CB9F}">
      <dsp:nvSpPr>
        <dsp:cNvPr id="0" name=""/>
        <dsp:cNvSpPr/>
      </dsp:nvSpPr>
      <dsp:spPr>
        <a:xfrm>
          <a:off x="0" y="1639726"/>
          <a:ext cx="6993842" cy="1311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54B18-C9E1-4B83-9601-5BD6FC8B97E0}">
      <dsp:nvSpPr>
        <dsp:cNvPr id="0" name=""/>
        <dsp:cNvSpPr/>
      </dsp:nvSpPr>
      <dsp:spPr>
        <a:xfrm>
          <a:off x="396678" y="1934776"/>
          <a:ext cx="721232" cy="721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42F9-B02C-4198-9CF3-280052D9F033}">
      <dsp:nvSpPr>
        <dsp:cNvPr id="0" name=""/>
        <dsp:cNvSpPr/>
      </dsp:nvSpPr>
      <dsp:spPr>
        <a:xfrm>
          <a:off x="1514589" y="1639726"/>
          <a:ext cx="5479252" cy="131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3" tIns="138783" rIns="138783" bIns="1387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Will feed front end application to demo machine learning predictions</a:t>
          </a:r>
        </a:p>
      </dsp:txBody>
      <dsp:txXfrm>
        <a:off x="1514589" y="1639726"/>
        <a:ext cx="5479252" cy="1311332"/>
      </dsp:txXfrm>
    </dsp:sp>
    <dsp:sp modelId="{25A84E97-F6C7-476A-814D-7E94DEF9C593}">
      <dsp:nvSpPr>
        <dsp:cNvPr id="0" name=""/>
        <dsp:cNvSpPr/>
      </dsp:nvSpPr>
      <dsp:spPr>
        <a:xfrm>
          <a:off x="0" y="3278891"/>
          <a:ext cx="6993842" cy="1311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D2DED-269B-4085-96D6-D6769F0CD6AB}">
      <dsp:nvSpPr>
        <dsp:cNvPr id="0" name=""/>
        <dsp:cNvSpPr/>
      </dsp:nvSpPr>
      <dsp:spPr>
        <a:xfrm>
          <a:off x="396678" y="3573941"/>
          <a:ext cx="721232" cy="7212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0300C-A2FC-4DA9-964A-2C7368271C4E}">
      <dsp:nvSpPr>
        <dsp:cNvPr id="0" name=""/>
        <dsp:cNvSpPr/>
      </dsp:nvSpPr>
      <dsp:spPr>
        <a:xfrm>
          <a:off x="1514589" y="3278891"/>
          <a:ext cx="5479252" cy="131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3" tIns="138783" rIns="138783" bIns="1387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Hosted locally but will be moved to AWS in the future</a:t>
          </a:r>
        </a:p>
      </dsp:txBody>
      <dsp:txXfrm>
        <a:off x="1514589" y="3278891"/>
        <a:ext cx="5479252" cy="13113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17477-C5A2-4B35-879F-FD7ECB6966CF}">
      <dsp:nvSpPr>
        <dsp:cNvPr id="0" name=""/>
        <dsp:cNvSpPr/>
      </dsp:nvSpPr>
      <dsp:spPr>
        <a:xfrm>
          <a:off x="9072942" y="958976"/>
          <a:ext cx="2540646" cy="25407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D11E5-0C1D-4F0E-8E8C-63FE5E7A3B37}">
      <dsp:nvSpPr>
        <dsp:cNvPr id="0" name=""/>
        <dsp:cNvSpPr/>
      </dsp:nvSpPr>
      <dsp:spPr>
        <a:xfrm>
          <a:off x="9157921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Inputted values and prediction populate new database record</a:t>
          </a:r>
        </a:p>
      </dsp:txBody>
      <dsp:txXfrm>
        <a:off x="9496746" y="1382513"/>
        <a:ext cx="1694127" cy="1693702"/>
      </dsp:txXfrm>
    </dsp:sp>
    <dsp:sp modelId="{07CBCB6F-60BB-47EA-AFEC-7AFEEB80A904}">
      <dsp:nvSpPr>
        <dsp:cNvPr id="0" name=""/>
        <dsp:cNvSpPr/>
      </dsp:nvSpPr>
      <dsp:spPr>
        <a:xfrm rot="2700000">
          <a:off x="6436402" y="958798"/>
          <a:ext cx="2540687" cy="2540687"/>
        </a:xfrm>
        <a:prstGeom prst="teardrop">
          <a:avLst>
            <a:gd name="adj" fmla="val 100000"/>
          </a:avLst>
        </a:prstGeom>
        <a:solidFill>
          <a:schemeClr val="accent2">
            <a:hueOff val="-482067"/>
            <a:satOff val="-3308"/>
            <a:lumOff val="16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2AD4-0E0B-4D14-A03C-5346CB87E0A8}">
      <dsp:nvSpPr>
        <dsp:cNvPr id="0" name=""/>
        <dsp:cNvSpPr/>
      </dsp:nvSpPr>
      <dsp:spPr>
        <a:xfrm>
          <a:off x="6532296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82067"/>
              <a:satOff val="-3308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 made. Result fed back to front end</a:t>
          </a:r>
        </a:p>
      </dsp:txBody>
      <dsp:txXfrm>
        <a:off x="6871121" y="1382513"/>
        <a:ext cx="1694127" cy="1693702"/>
      </dsp:txXfrm>
    </dsp:sp>
    <dsp:sp modelId="{A8005B3A-CC1D-49DF-9572-F8E4D96BF83D}">
      <dsp:nvSpPr>
        <dsp:cNvPr id="0" name=""/>
        <dsp:cNvSpPr/>
      </dsp:nvSpPr>
      <dsp:spPr>
        <a:xfrm rot="2700000">
          <a:off x="3821672" y="958798"/>
          <a:ext cx="2540687" cy="2540687"/>
        </a:xfrm>
        <a:prstGeom prst="teardrop">
          <a:avLst>
            <a:gd name="adj" fmla="val 100000"/>
          </a:avLst>
        </a:prstGeom>
        <a:solidFill>
          <a:schemeClr val="accent2">
            <a:hueOff val="-964133"/>
            <a:satOff val="-6616"/>
            <a:lumOff val="33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CE646-6356-4D00-9201-F976EF976C42}">
      <dsp:nvSpPr>
        <dsp:cNvPr id="0" name=""/>
        <dsp:cNvSpPr/>
      </dsp:nvSpPr>
      <dsp:spPr>
        <a:xfrm>
          <a:off x="3906671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964133"/>
              <a:satOff val="-6616"/>
              <a:lumOff val="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Inputs fed to saved machine learning model</a:t>
          </a:r>
        </a:p>
      </dsp:txBody>
      <dsp:txXfrm>
        <a:off x="4245496" y="1382513"/>
        <a:ext cx="1694127" cy="1693702"/>
      </dsp:txXfrm>
    </dsp:sp>
    <dsp:sp modelId="{FF99F5D5-3689-49CA-B7FB-71E57DB36BC7}">
      <dsp:nvSpPr>
        <dsp:cNvPr id="0" name=""/>
        <dsp:cNvSpPr/>
      </dsp:nvSpPr>
      <dsp:spPr>
        <a:xfrm rot="2700000">
          <a:off x="1196047" y="958798"/>
          <a:ext cx="2540687" cy="2540687"/>
        </a:xfrm>
        <a:prstGeom prst="teardrop">
          <a:avLst>
            <a:gd name="adj" fmla="val 100000"/>
          </a:avLst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71EDB-FA91-4F3E-95EF-545E9A129F8A}">
      <dsp:nvSpPr>
        <dsp:cNvPr id="0" name=""/>
        <dsp:cNvSpPr/>
      </dsp:nvSpPr>
      <dsp:spPr>
        <a:xfrm>
          <a:off x="1281046" y="1043684"/>
          <a:ext cx="2371778" cy="2371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Users input key values for new loans</a:t>
          </a:r>
        </a:p>
      </dsp:txBody>
      <dsp:txXfrm>
        <a:off x="1619872" y="1382513"/>
        <a:ext cx="1694127" cy="1693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ED155-FC1D-47CF-BC8C-B4A18AEBFB91}">
      <dsp:nvSpPr>
        <dsp:cNvPr id="0" name=""/>
        <dsp:cNvSpPr/>
      </dsp:nvSpPr>
      <dsp:spPr>
        <a:xfrm>
          <a:off x="0" y="1470"/>
          <a:ext cx="4555956" cy="2277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hlinkClick xmlns:r="http://schemas.openxmlformats.org/officeDocument/2006/relationships" r:id="rId1"/>
            </a:rPr>
            <a:t>Tableau Dashboard</a:t>
          </a:r>
          <a:endParaRPr lang="en-US" sz="6500" kern="1200" dirty="0"/>
        </a:p>
      </dsp:txBody>
      <dsp:txXfrm>
        <a:off x="66720" y="68190"/>
        <a:ext cx="4422516" cy="2144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F454-D955-4480-8312-DFA00BD0DEAE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02187-5DFB-43D8-95DE-207C84D4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did we learn about our data from generating the decision tree?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2187-5DFB-43D8-95DE-207C84D4D3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is linked to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02187-5DFB-43D8-95DE-207C84D4D3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1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3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D75B5A3-0CF0-400F-918C-652ACE9597E2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331A607-02CA-4D27-A155-0E6F46BC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C8CFF-93DF-42FD-9E64-5F6E161FA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solidFill>
                  <a:schemeClr val="tx1"/>
                </a:solidFill>
              </a:rPr>
              <a:t>Predicting loan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B4DD9-C1D7-44C6-AC69-E83BC2151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 err="1">
                <a:solidFill>
                  <a:schemeClr val="tx1"/>
                </a:solidFill>
              </a:rPr>
              <a:t>Preeya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Dahya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Peter Myers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Andrew Mullenger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Stephen Seyer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0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FF2B-65C2-4F73-B58D-DA1C94EC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A Look at the Data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E88A0B-3429-4B6A-BAE7-AA35F6D89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146884"/>
              </p:ext>
            </p:extLst>
          </p:nvPr>
        </p:nvGraphicFramePr>
        <p:xfrm>
          <a:off x="4267611" y="954723"/>
          <a:ext cx="7105881" cy="494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06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B6A4-963C-47A8-8D96-A45B26B4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Tools We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C68204-9E40-41B5-B755-C3906F623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653833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32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477A-4520-4B68-8956-DD933B5C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100"/>
              <a:t>Cleanup and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67CE2-3014-4A58-B3FF-22EFD3ED0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742025"/>
              </p:ext>
            </p:extLst>
          </p:nvPr>
        </p:nvGraphicFramePr>
        <p:xfrm>
          <a:off x="4412425" y="959860"/>
          <a:ext cx="7126430" cy="493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45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7E00-E173-4BAE-A149-49398332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748" y="4197124"/>
            <a:ext cx="6612504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Decision Tree</a:t>
            </a:r>
            <a:br>
              <a:rPr lang="en-US" sz="6000" dirty="0"/>
            </a:br>
            <a:r>
              <a:rPr lang="en-US" sz="2800" dirty="0">
                <a:solidFill>
                  <a:schemeClr val="accent2"/>
                </a:solidFill>
              </a:rPr>
              <a:t>What did we learn?</a:t>
            </a:r>
            <a:endParaRPr lang="en-US" sz="60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78B6B6E5-7BC5-44D6-BF24-FB8F6EC2D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2" y="691909"/>
            <a:ext cx="1164371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1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B9E2-A9C2-4108-BCD6-179A7185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Deep Learning Model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9D496A6-37EF-407A-AB23-E19241DC6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446496"/>
              </p:ext>
            </p:extLst>
          </p:nvPr>
        </p:nvGraphicFramePr>
        <p:xfrm>
          <a:off x="4316411" y="992456"/>
          <a:ext cx="7222444" cy="487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9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82B2-BB96-446B-A423-098F8CE1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SQLite Database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F29DB8-30BC-4816-BF69-9A426C0B0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851810"/>
              </p:ext>
            </p:extLst>
          </p:nvPr>
        </p:nvGraphicFramePr>
        <p:xfrm>
          <a:off x="4412470" y="1133607"/>
          <a:ext cx="6993842" cy="459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22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74E2-6A7D-4D68-9F84-97099FCA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66" y="4679416"/>
            <a:ext cx="10102668" cy="1140308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Future Front-End Development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CB15D45-A3EF-4644-8815-8252B8540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427606"/>
              </p:ext>
            </p:extLst>
          </p:nvPr>
        </p:nvGraphicFramePr>
        <p:xfrm>
          <a:off x="-243842" y="393852"/>
          <a:ext cx="12283442" cy="445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68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4DA2C6-2DDB-44E4-8749-EE1CAC8B0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036943"/>
              </p:ext>
            </p:extLst>
          </p:nvPr>
        </p:nvGraphicFramePr>
        <p:xfrm>
          <a:off x="4077066" y="2288540"/>
          <a:ext cx="6524894" cy="228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18FE6BCB-9E35-440E-A8B6-11A2B0F46C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633322">
            <a:off x="2813090" y="4072468"/>
            <a:ext cx="2154934" cy="21549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7BA9B0-534E-4A8C-9C41-AC7B5990A58F}"/>
              </a:ext>
            </a:extLst>
          </p:cNvPr>
          <p:cNvSpPr/>
          <p:nvPr/>
        </p:nvSpPr>
        <p:spPr>
          <a:xfrm rot="18675630">
            <a:off x="2036471" y="6219438"/>
            <a:ext cx="1613352" cy="65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49AA7-0512-47C4-9D72-6594CC4DF0A9}"/>
              </a:ext>
            </a:extLst>
          </p:cNvPr>
          <p:cNvSpPr/>
          <p:nvPr/>
        </p:nvSpPr>
        <p:spPr>
          <a:xfrm rot="2524904">
            <a:off x="3084044" y="5806999"/>
            <a:ext cx="662682" cy="187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579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210</Words>
  <Application>Microsoft Macintosh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Corbel</vt:lpstr>
      <vt:lpstr>Basis</vt:lpstr>
      <vt:lpstr>Predicting loan outcomes</vt:lpstr>
      <vt:lpstr>A Look at the Data</vt:lpstr>
      <vt:lpstr>Tools We Used</vt:lpstr>
      <vt:lpstr>Cleanup and Preprocessing</vt:lpstr>
      <vt:lpstr>Decision Tree What did we learn?</vt:lpstr>
      <vt:lpstr>Deep Learning Model</vt:lpstr>
      <vt:lpstr>SQLite Database</vt:lpstr>
      <vt:lpstr>Future Front-End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outcomes</dc:title>
  <dc:creator>Andrew Mullenger</dc:creator>
  <cp:lastModifiedBy>Myers, Peter</cp:lastModifiedBy>
  <cp:revision>7</cp:revision>
  <dcterms:created xsi:type="dcterms:W3CDTF">2019-06-29T17:31:42Z</dcterms:created>
  <dcterms:modified xsi:type="dcterms:W3CDTF">2019-07-02T20:15:20Z</dcterms:modified>
</cp:coreProperties>
</file>