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0" r:id="rId2"/>
    <p:sldId id="258" r:id="rId3"/>
    <p:sldId id="271" r:id="rId4"/>
    <p:sldId id="261" r:id="rId5"/>
    <p:sldId id="262" r:id="rId6"/>
    <p:sldId id="263" r:id="rId7"/>
    <p:sldId id="267" r:id="rId8"/>
    <p:sldId id="268" r:id="rId9"/>
    <p:sldId id="269" r:id="rId10"/>
    <p:sldId id="273" r:id="rId11"/>
    <p:sldId id="274" r:id="rId12"/>
    <p:sldId id="275" r:id="rId13"/>
    <p:sldId id="259" r:id="rId14"/>
    <p:sldId id="26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70"/>
            <p14:sldId id="258"/>
          </p14:sldIdLst>
        </p14:section>
        <p14:section name="Intro" id="{D8B685A9-0AAD-7543-883D-95E09FCFE2CC}">
          <p14:sldIdLst>
            <p14:sldId id="271"/>
          </p14:sldIdLst>
        </p14:section>
        <p14:section name="Seq-disc pops" id="{2CF4BE85-90CF-8747-9CF6-D929166FF0DA}">
          <p14:sldIdLst>
            <p14:sldId id="261"/>
            <p14:sldId id="262"/>
            <p14:sldId id="263"/>
          </p14:sldIdLst>
        </p14:section>
        <p14:section name="FW_SAG" id="{A060CDC7-3516-C04C-B4CD-7A06A2F3AF75}">
          <p14:sldIdLst>
            <p14:sldId id="267"/>
            <p14:sldId id="268"/>
            <p14:sldId id="269"/>
            <p14:sldId id="273"/>
          </p14:sldIdLst>
        </p14:section>
        <p14:section name="newQ selection" id="{D4EF7B4F-9358-EF46-9E72-ABD9447F9847}">
          <p14:sldIdLst>
            <p14:sldId id="274"/>
            <p14:sldId id="275"/>
          </p14:sldIdLst>
        </p14:section>
        <p14:section name="newQ TB vs CB" id="{13BE6138-C886-F44C-B651-ED3CD75CCBC0}">
          <p14:sldIdLst>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58" autoAdjust="0"/>
  </p:normalViewPr>
  <p:slideViewPr>
    <p:cSldViewPr snapToGrid="0" snapToObjects="1">
      <p:cViewPr varScale="1">
        <p:scale>
          <a:sx n="175" d="100"/>
          <a:sy n="175" d="100"/>
        </p:scale>
        <p:origin x="-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24C21EA-28B2-0442-AFB4-706342F125BD}" type="slidenum">
              <a:rPr lang="en-US" smtClean="0"/>
              <a:t>2</a:t>
            </a:fld>
            <a:endParaRPr lang="en-US"/>
          </a:p>
        </p:txBody>
      </p:sp>
    </p:spTree>
    <p:extLst>
      <p:ext uri="{BB962C8B-B14F-4D97-AF65-F5344CB8AC3E}">
        <p14:creationId xmlns:p14="http://schemas.microsoft.com/office/powerpoint/2010/main" val="324879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5</a:t>
            </a:fld>
            <a:endParaRPr lang="en-US"/>
          </a:p>
        </p:txBody>
      </p:sp>
    </p:spTree>
    <p:extLst>
      <p:ext uri="{BB962C8B-B14F-4D97-AF65-F5344CB8AC3E}">
        <p14:creationId xmlns:p14="http://schemas.microsoft.com/office/powerpoint/2010/main" val="194695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with competitive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10</a:t>
            </a:fld>
            <a:endParaRPr lang="en-US"/>
          </a:p>
        </p:txBody>
      </p:sp>
    </p:spTree>
    <p:extLst>
      <p:ext uri="{BB962C8B-B14F-4D97-AF65-F5344CB8AC3E}">
        <p14:creationId xmlns:p14="http://schemas.microsoft.com/office/powerpoint/2010/main" val="2542656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13</a:t>
            </a:fld>
            <a:endParaRPr lang="en-US"/>
          </a:p>
        </p:txBody>
      </p:sp>
    </p:spTree>
    <p:extLst>
      <p:ext uri="{BB962C8B-B14F-4D97-AF65-F5344CB8AC3E}">
        <p14:creationId xmlns:p14="http://schemas.microsoft.com/office/powerpoint/2010/main" val="3700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a:t>
            </a:r>
            <a:r>
              <a:rPr lang="en-US" baseline="0" dirty="0" err="1" smtClean="0"/>
              <a:t>meromictic</a:t>
            </a:r>
            <a:endParaRPr lang="en-US" baseline="0" dirty="0" smtClean="0"/>
          </a:p>
          <a:p>
            <a:r>
              <a:rPr lang="en-US" baseline="0" dirty="0" smtClean="0"/>
              <a:t>Bog too</a:t>
            </a:r>
            <a:r>
              <a:rPr lang="en-US" baseline="0" dirty="0" smtClean="0"/>
              <a:t>?</a:t>
            </a:r>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14</a:t>
            </a:fld>
            <a:endParaRPr lang="en-US"/>
          </a:p>
        </p:txBody>
      </p:sp>
    </p:spTree>
    <p:extLst>
      <p:ext uri="{BB962C8B-B14F-4D97-AF65-F5344CB8AC3E}">
        <p14:creationId xmlns:p14="http://schemas.microsoft.com/office/powerpoint/2010/main" val="2502112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1" Type="http://schemas.openxmlformats.org/officeDocument/2006/relationships/slideLayout" Target="../slideLayouts/slideLayout6.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0209-EFFEC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13" y="1120194"/>
            <a:ext cx="9948779" cy="5628589"/>
          </a:xfrm>
          <a:prstGeom prst="rect">
            <a:avLst/>
          </a:prstGeom>
        </p:spPr>
      </p:pic>
      <p:sp>
        <p:nvSpPr>
          <p:cNvPr id="2" name="Title 1"/>
          <p:cNvSpPr>
            <a:spLocks noGrp="1"/>
          </p:cNvSpPr>
          <p:nvPr>
            <p:ph type="ctrTitle"/>
          </p:nvPr>
        </p:nvSpPr>
        <p:spPr>
          <a:xfrm>
            <a:off x="812492" y="-20449"/>
            <a:ext cx="7772400" cy="1470025"/>
          </a:xfrm>
        </p:spPr>
        <p:txBody>
          <a:bodyPr>
            <a:normAutofit/>
          </a:bodyPr>
          <a:lstStyle/>
          <a:p>
            <a:r>
              <a:rPr lang="en-US" dirty="0" smtClean="0"/>
              <a:t>4</a:t>
            </a:r>
            <a:r>
              <a:rPr lang="en-US" baseline="30000" dirty="0" smtClean="0"/>
              <a:t>th</a:t>
            </a:r>
            <a:r>
              <a:rPr lang="en-US" dirty="0" smtClean="0"/>
              <a:t> 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bg1"/>
                </a:solidFill>
              </a:rPr>
              <a:t>Sarah Stevens</a:t>
            </a:r>
          </a:p>
          <a:p>
            <a:r>
              <a:rPr lang="en-US" dirty="0" smtClean="0">
                <a:solidFill>
                  <a:schemeClr val="bg1"/>
                </a:solidFill>
              </a:rPr>
              <a:t>@</a:t>
            </a:r>
            <a:r>
              <a:rPr lang="en-US" dirty="0" err="1" smtClean="0">
                <a:solidFill>
                  <a:schemeClr val="bg1"/>
                </a:solidFill>
              </a:rPr>
              <a:t>microStevens</a:t>
            </a:r>
            <a:endParaRPr lang="en-US" dirty="0" smtClean="0">
              <a:solidFill>
                <a:schemeClr val="bg1"/>
              </a:solidFill>
            </a:endParaRPr>
          </a:p>
          <a:p>
            <a:r>
              <a:rPr lang="en-US" dirty="0" smtClean="0">
                <a:solidFill>
                  <a:schemeClr val="bg1"/>
                </a:solidFill>
              </a:rPr>
              <a:t>McMahon Lab</a:t>
            </a:r>
            <a:endParaRPr lang="en-US" dirty="0">
              <a:solidFill>
                <a:schemeClr val="bg1"/>
              </a:solidFill>
            </a:endParaRPr>
          </a:p>
        </p:txBody>
      </p:sp>
    </p:spTree>
    <p:extLst>
      <p:ext uri="{BB962C8B-B14F-4D97-AF65-F5344CB8AC3E}">
        <p14:creationId xmlns:p14="http://schemas.microsoft.com/office/powerpoint/2010/main" val="3977158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8" name="Group 7"/>
          <p:cNvGrpSpPr/>
          <p:nvPr/>
        </p:nvGrpSpPr>
        <p:grpSpPr>
          <a:xfrm>
            <a:off x="1712686" y="1417638"/>
            <a:ext cx="6320971" cy="5334364"/>
            <a:chOff x="1712686" y="1417638"/>
            <a:chExt cx="6320971" cy="5334364"/>
          </a:xfrm>
        </p:grpSpPr>
        <p:grpSp>
          <p:nvGrpSpPr>
            <p:cNvPr id="5" name="Group 4"/>
            <p:cNvGrpSpPr/>
            <p:nvPr/>
          </p:nvGrpSpPr>
          <p:grpSpPr>
            <a:xfrm>
              <a:off x="1712686" y="1417638"/>
              <a:ext cx="6320971" cy="5334364"/>
              <a:chOff x="1712686" y="1417638"/>
              <a:chExt cx="6320971" cy="5334364"/>
            </a:xfrm>
          </p:grpSpPr>
          <p:pic>
            <p:nvPicPr>
              <p:cNvPr id="3" name="Picture 2" descr="Fig4-line-graph-abundances-20161010.pdf"/>
              <p:cNvPicPr>
                <a:picLocks noChangeAspect="1"/>
              </p:cNvPicPr>
              <p:nvPr/>
            </p:nvPicPr>
            <p:blipFill rotWithShape="1">
              <a:blip r:embed="rId3">
                <a:extLst>
                  <a:ext uri="{28A0092B-C50C-407E-A947-70E740481C1C}">
                    <a14:useLocalDpi xmlns:a14="http://schemas.microsoft.com/office/drawing/2010/main" val="0"/>
                  </a:ext>
                </a:extLst>
              </a:blip>
              <a:srcRect t="32487"/>
              <a:stretch/>
            </p:blipFill>
            <p:spPr>
              <a:xfrm>
                <a:off x="1712686" y="1417638"/>
                <a:ext cx="6320971" cy="5334364"/>
              </a:xfrm>
              <a:prstGeom prst="rect">
                <a:avLst/>
              </a:prstGeom>
            </p:spPr>
          </p:pic>
          <p:sp>
            <p:nvSpPr>
              <p:cNvPr id="4" name="Rectangle 3"/>
              <p:cNvSpPr/>
              <p:nvPr/>
            </p:nvSpPr>
            <p:spPr>
              <a:xfrm>
                <a:off x="1712686" y="6524171"/>
                <a:ext cx="1030514"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Rectangle 5"/>
            <p:cNvSpPr/>
            <p:nvPr/>
          </p:nvSpPr>
          <p:spPr>
            <a:xfrm>
              <a:off x="2627085" y="1596571"/>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56113" y="4194628"/>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672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8507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Microbes as colored dots figure</a:t>
            </a:r>
            <a:endParaRPr lang="en-US" dirty="0"/>
          </a:p>
        </p:txBody>
      </p:sp>
    </p:spTree>
    <p:extLst>
      <p:ext uri="{BB962C8B-B14F-4D97-AF65-F5344CB8AC3E}">
        <p14:creationId xmlns:p14="http://schemas.microsoft.com/office/powerpoint/2010/main" val="2061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a:t>
            </a:r>
            <a:r>
              <a:rPr lang="en-US" dirty="0" smtClean="0"/>
              <a:t>similar are they based on ANI?</a:t>
            </a:r>
          </a:p>
          <a:p>
            <a:pPr lvl="1"/>
            <a:r>
              <a:rPr lang="en-US" dirty="0" smtClean="0"/>
              <a:t>ANI for reference GFMs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endParaRPr lang="en-US" dirty="0" smtClean="0"/>
          </a:p>
          <a:p>
            <a:r>
              <a:rPr lang="en-US" dirty="0" smtClean="0"/>
              <a:t>Might also be able to compare </a:t>
            </a:r>
            <a:r>
              <a:rPr lang="en-US" dirty="0" smtClean="0"/>
              <a:t>MAG</a:t>
            </a:r>
            <a:r>
              <a:rPr lang="en-US" dirty="0" smtClean="0"/>
              <a:t>s </a:t>
            </a:r>
            <a:r>
              <a:rPr lang="en-US" dirty="0" smtClean="0"/>
              <a:t>from Mary Lake </a:t>
            </a:r>
            <a:endParaRPr lang="en-US" dirty="0"/>
          </a:p>
        </p:txBody>
      </p:sp>
    </p:spTree>
    <p:extLst>
      <p:ext uri="{BB962C8B-B14F-4D97-AF65-F5344CB8AC3E}">
        <p14:creationId xmlns:p14="http://schemas.microsoft.com/office/powerpoint/2010/main" val="38438622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 Sequence-discrete populations</a:t>
            </a:r>
          </a:p>
          <a:p>
            <a:r>
              <a:rPr lang="en-US" dirty="0" smtClean="0"/>
              <a:t>Contrasting </a:t>
            </a:r>
            <a:r>
              <a:rPr lang="en-US" dirty="0"/>
              <a:t>patterns of genome-level diversity across distinct co-occurring populations</a:t>
            </a:r>
            <a:endParaRPr lang="en-US" dirty="0" smtClean="0"/>
          </a:p>
          <a:p>
            <a:r>
              <a:rPr lang="en-US" dirty="0" smtClean="0"/>
              <a:t>Next </a:t>
            </a:r>
            <a:r>
              <a:rPr lang="en-US" dirty="0" smtClean="0"/>
              <a:t>Questions</a:t>
            </a:r>
          </a:p>
          <a:p>
            <a:pPr lvl="1"/>
            <a:r>
              <a:rPr lang="en-US" dirty="0" smtClean="0"/>
              <a:t>Selection within </a:t>
            </a:r>
            <a:r>
              <a:rPr lang="en-US" dirty="0" err="1" smtClean="0"/>
              <a:t>vs</a:t>
            </a:r>
            <a:r>
              <a:rPr lang="en-US" dirty="0" smtClean="0"/>
              <a:t> between sequence-discrete populations</a:t>
            </a:r>
          </a:p>
          <a:p>
            <a:pPr lvl="1"/>
            <a:r>
              <a:rPr lang="en-US" dirty="0" smtClean="0"/>
              <a:t>Comparison of shared Trout Bog and Crystal Bog populations</a:t>
            </a:r>
            <a:endParaRPr lang="en-US" dirty="0" smtClean="0"/>
          </a:p>
          <a:p>
            <a:endParaRPr lang="en-US" dirty="0"/>
          </a:p>
        </p:txBody>
      </p:sp>
    </p:spTree>
    <p:extLst>
      <p:ext uri="{BB962C8B-B14F-4D97-AF65-F5344CB8AC3E}">
        <p14:creationId xmlns:p14="http://schemas.microsoft.com/office/powerpoint/2010/main" val="27685739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86" y="1503546"/>
            <a:ext cx="8302171" cy="4808207"/>
          </a:xfrm>
          <a:prstGeom prst="rect">
            <a:avLst/>
          </a:prstGeom>
        </p:spPr>
      </p:pic>
    </p:spTree>
    <p:extLst>
      <p:ext uri="{BB962C8B-B14F-4D97-AF65-F5344CB8AC3E}">
        <p14:creationId xmlns:p14="http://schemas.microsoft.com/office/powerpoint/2010/main" val="272123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39961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371142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63337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696"/>
            <a:ext cx="8229600" cy="1143000"/>
          </a:xfrm>
        </p:spPr>
        <p:txBody>
          <a:bodyPr/>
          <a:lstStyle/>
          <a:p>
            <a:endParaRPr lang="en-US" dirty="0"/>
          </a:p>
        </p:txBody>
      </p:sp>
      <p:grpSp>
        <p:nvGrpSpPr>
          <p:cNvPr id="8" name="Group 7"/>
          <p:cNvGrpSpPr/>
          <p:nvPr/>
        </p:nvGrpSpPr>
        <p:grpSpPr>
          <a:xfrm>
            <a:off x="367390" y="1388447"/>
            <a:ext cx="3853543" cy="4231174"/>
            <a:chOff x="367390" y="1388447"/>
            <a:chExt cx="3853543" cy="4231174"/>
          </a:xfrm>
        </p:grpSpPr>
        <p:pic>
          <p:nvPicPr>
            <p:cNvPr id="3" name="Picture 2"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r="79637" b="49695"/>
            <a:stretch/>
          </p:blipFill>
          <p:spPr>
            <a:xfrm>
              <a:off x="367390" y="1388447"/>
              <a:ext cx="3853543" cy="4231174"/>
            </a:xfrm>
            <a:prstGeom prst="rect">
              <a:avLst/>
            </a:prstGeom>
          </p:spPr>
        </p:pic>
        <p:sp>
          <p:nvSpPr>
            <p:cNvPr id="7" name="Rectangle 6"/>
            <p:cNvSpPr/>
            <p:nvPr/>
          </p:nvSpPr>
          <p:spPr>
            <a:xfrm>
              <a:off x="367390" y="1439508"/>
              <a:ext cx="293010" cy="2514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706351" y="1366676"/>
            <a:ext cx="3796137" cy="4231174"/>
            <a:chOff x="4876149" y="1388447"/>
            <a:chExt cx="3796137" cy="4231174"/>
          </a:xfrm>
        </p:grpSpPr>
        <p:pic>
          <p:nvPicPr>
            <p:cNvPr id="4" name="Picture 3"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t="49884" r="79773"/>
            <a:stretch/>
          </p:blipFill>
          <p:spPr>
            <a:xfrm>
              <a:off x="4876149" y="1439508"/>
              <a:ext cx="3796137" cy="4180113"/>
            </a:xfrm>
            <a:prstGeom prst="rect">
              <a:avLst/>
            </a:prstGeom>
          </p:spPr>
        </p:pic>
        <p:sp>
          <p:nvSpPr>
            <p:cNvPr id="9" name="Rectangle 8"/>
            <p:cNvSpPr/>
            <p:nvPr/>
          </p:nvSpPr>
          <p:spPr>
            <a:xfrm>
              <a:off x="4876149" y="1388447"/>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Fig3_seqdiscdenplots-20161004.pdf"/>
          <p:cNvPicPr>
            <a:picLocks noChangeAspect="1"/>
          </p:cNvPicPr>
          <p:nvPr/>
        </p:nvPicPr>
        <p:blipFill rotWithShape="1">
          <a:blip r:embed="rId4">
            <a:extLst>
              <a:ext uri="{28A0092B-C50C-407E-A947-70E740481C1C}">
                <a14:useLocalDpi xmlns:a14="http://schemas.microsoft.com/office/drawing/2010/main" val="0"/>
              </a:ext>
            </a:extLst>
          </a:blip>
          <a:srcRect l="21089" t="12244" r="67619" b="68368"/>
          <a:stretch/>
        </p:blipFill>
        <p:spPr>
          <a:xfrm>
            <a:off x="2104571" y="5597850"/>
            <a:ext cx="1255485" cy="957970"/>
          </a:xfrm>
          <a:prstGeom prst="rect">
            <a:avLst/>
          </a:prstGeom>
        </p:spPr>
      </p:pic>
      <p:pic>
        <p:nvPicPr>
          <p:cNvPr id="6" name="Picture 5" descr="Fig3_seqdiscdenplots-20161004.pdf"/>
          <p:cNvPicPr>
            <a:picLocks noChangeAspect="1"/>
          </p:cNvPicPr>
          <p:nvPr/>
        </p:nvPicPr>
        <p:blipFill rotWithShape="1">
          <a:blip r:embed="rId5">
            <a:extLst>
              <a:ext uri="{28A0092B-C50C-407E-A947-70E740481C1C}">
                <a14:useLocalDpi xmlns:a14="http://schemas.microsoft.com/office/drawing/2010/main" val="0"/>
              </a:ext>
            </a:extLst>
          </a:blip>
          <a:srcRect l="20227" t="58017" r="67619" b="14129"/>
          <a:stretch/>
        </p:blipFill>
        <p:spPr>
          <a:xfrm>
            <a:off x="6466535" y="5537200"/>
            <a:ext cx="1121153" cy="1141992"/>
          </a:xfrm>
          <a:prstGeom prst="rect">
            <a:avLst/>
          </a:prstGeom>
        </p:spPr>
      </p:pic>
    </p:spTree>
    <p:extLst>
      <p:ext uri="{BB962C8B-B14F-4D97-AF65-F5344CB8AC3E}">
        <p14:creationId xmlns:p14="http://schemas.microsoft.com/office/powerpoint/2010/main" val="38080784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4" y="129495"/>
            <a:ext cx="8229600" cy="1143000"/>
          </a:xfrm>
        </p:spPr>
        <p:txBody>
          <a:bodyPr/>
          <a:lstStyle/>
          <a:p>
            <a:endParaRPr lang="en-US" dirty="0"/>
          </a:p>
        </p:txBody>
      </p:sp>
      <p:grpSp>
        <p:nvGrpSpPr>
          <p:cNvPr id="11" name="Group 10"/>
          <p:cNvGrpSpPr/>
          <p:nvPr/>
        </p:nvGrpSpPr>
        <p:grpSpPr>
          <a:xfrm>
            <a:off x="4572004" y="1366676"/>
            <a:ext cx="3773714" cy="4159605"/>
            <a:chOff x="4731661" y="1366676"/>
            <a:chExt cx="3773714" cy="4159605"/>
          </a:xfrm>
        </p:grpSpPr>
        <p:pic>
          <p:nvPicPr>
            <p:cNvPr id="5" name="Picture 4"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32936" t="49643" r="46666"/>
            <a:stretch/>
          </p:blipFill>
          <p:spPr>
            <a:xfrm>
              <a:off x="4731661" y="1385473"/>
              <a:ext cx="3773714" cy="4140808"/>
            </a:xfrm>
            <a:prstGeom prst="rect">
              <a:avLst/>
            </a:prstGeom>
          </p:spPr>
        </p:pic>
        <p:sp>
          <p:nvSpPr>
            <p:cNvPr id="8" name="Rectangle 7"/>
            <p:cNvSpPr/>
            <p:nvPr/>
          </p:nvSpPr>
          <p:spPr>
            <a:xfrm>
              <a:off x="4767294"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06400" y="1366676"/>
            <a:ext cx="3788229" cy="4191770"/>
            <a:chOff x="406400" y="1366676"/>
            <a:chExt cx="3788229" cy="4191770"/>
          </a:xfrm>
        </p:grpSpPr>
        <p:pic>
          <p:nvPicPr>
            <p:cNvPr id="3" name="Picture 2"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33492" r="46191" b="49643"/>
            <a:stretch/>
          </p:blipFill>
          <p:spPr>
            <a:xfrm>
              <a:off x="406400" y="1385473"/>
              <a:ext cx="3788229" cy="4172973"/>
            </a:xfrm>
            <a:prstGeom prst="rect">
              <a:avLst/>
            </a:prstGeom>
          </p:spPr>
        </p:pic>
        <p:sp>
          <p:nvSpPr>
            <p:cNvPr id="9" name="Rectangle 8"/>
            <p:cNvSpPr/>
            <p:nvPr/>
          </p:nvSpPr>
          <p:spPr>
            <a:xfrm>
              <a:off x="406400"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54444" t="11964" r="35317" b="68036"/>
          <a:stretch/>
        </p:blipFill>
        <p:spPr>
          <a:xfrm>
            <a:off x="1923144" y="5449966"/>
            <a:ext cx="1240971" cy="1077432"/>
          </a:xfrm>
          <a:prstGeom prst="rect">
            <a:avLst/>
          </a:prstGeom>
        </p:spPr>
      </p:pic>
      <p:pic>
        <p:nvPicPr>
          <p:cNvPr id="6" name="Picture 5"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53492" t="61429" r="33809" b="16964"/>
          <a:stretch/>
        </p:blipFill>
        <p:spPr>
          <a:xfrm>
            <a:off x="6335486" y="5449966"/>
            <a:ext cx="1494971" cy="1130572"/>
          </a:xfrm>
          <a:prstGeom prst="rect">
            <a:avLst/>
          </a:prstGeom>
        </p:spPr>
      </p:pic>
    </p:spTree>
    <p:extLst>
      <p:ext uri="{BB962C8B-B14F-4D97-AF65-F5344CB8AC3E}">
        <p14:creationId xmlns:p14="http://schemas.microsoft.com/office/powerpoint/2010/main" val="22170656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other lineages?</a:t>
            </a:r>
            <a:endParaRPr lang="en-US" dirty="0"/>
          </a:p>
        </p:txBody>
      </p:sp>
      <p:pic>
        <p:nvPicPr>
          <p:cNvPr id="3" name="Picture 2"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66032" b="47857"/>
          <a:stretch/>
        </p:blipFill>
        <p:spPr>
          <a:xfrm>
            <a:off x="1917231" y="1966687"/>
            <a:ext cx="5648342" cy="3853543"/>
          </a:xfrm>
          <a:prstGeom prst="rect">
            <a:avLst/>
          </a:prstGeom>
        </p:spPr>
      </p:pic>
    </p:spTree>
    <p:extLst>
      <p:ext uri="{BB962C8B-B14F-4D97-AF65-F5344CB8AC3E}">
        <p14:creationId xmlns:p14="http://schemas.microsoft.com/office/powerpoint/2010/main" val="27330258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TotalTime>
  <Words>343</Words>
  <Application>Microsoft Macintosh PowerPoint</Application>
  <PresentationFormat>On-screen Show (4:3)</PresentationFormat>
  <Paragraphs>52</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4th Year Committee Meeting</vt:lpstr>
      <vt:lpstr>Agenda</vt:lpstr>
      <vt:lpstr>PowerPoint Presentation</vt:lpstr>
      <vt:lpstr>SAGs allow us to capture sequence discrete populations</vt:lpstr>
      <vt:lpstr>Sequence discrete populations</vt:lpstr>
      <vt:lpstr>SAGs allow us to capture sequence discrete populations</vt:lpstr>
      <vt:lpstr>PowerPoint Presentation</vt:lpstr>
      <vt:lpstr>PowerPoint Presentation</vt:lpstr>
      <vt:lpstr>What about other lineages?</vt:lpstr>
      <vt:lpstr>PowerPoint Presentation</vt:lpstr>
      <vt:lpstr>QUESTIONS</vt:lpstr>
      <vt:lpstr>Microbes as colored dots figure</vt:lpstr>
      <vt:lpstr>Crystal Bog (CB) v. Trout Bog (TB)</vt:lpstr>
      <vt:lpstr>Next Questions</vt:lpstr>
    </vt:vector>
  </TitlesOfParts>
  <Company>McMahon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23</cp:revision>
  <dcterms:created xsi:type="dcterms:W3CDTF">2016-10-26T18:57:10Z</dcterms:created>
  <dcterms:modified xsi:type="dcterms:W3CDTF">2016-10-26T21:09:50Z</dcterms:modified>
</cp:coreProperties>
</file>