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7" r:id="rId4"/>
    <p:sldId id="263" r:id="rId5"/>
    <p:sldId id="264" r:id="rId6"/>
    <p:sldId id="265" r:id="rId7"/>
    <p:sldId id="259" r:id="rId8"/>
    <p:sldId id="257" r:id="rId9"/>
    <p:sldId id="260" r:id="rId10"/>
    <p:sldId id="269" r:id="rId11"/>
    <p:sldId id="270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62556" autoAdjust="0"/>
  </p:normalViewPr>
  <p:slideViewPr>
    <p:cSldViewPr snapToGrid="0">
      <p:cViewPr varScale="1">
        <p:scale>
          <a:sx n="46" d="100"/>
          <a:sy n="46" d="100"/>
        </p:scale>
        <p:origin x="9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</a:t>
            </a:r>
            <a:r>
              <a:rPr lang="en-US" baseline="0" dirty="0" smtClean="0"/>
              <a:t> several versions of models, -- but almost all confirm the qualitative pattern</a:t>
            </a:r>
          </a:p>
          <a:p>
            <a:r>
              <a:rPr lang="en-US" baseline="0" dirty="0" smtClean="0"/>
              <a:t>(why say almost all which ones are different)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gwRR</a:t>
            </a:r>
            <a:r>
              <a:rPr lang="en-US" dirty="0" smtClean="0"/>
              <a:t> </a:t>
            </a:r>
            <a:r>
              <a:rPr lang="en-US" dirty="0" smtClean="0"/>
              <a:t>averages </a:t>
            </a:r>
            <a:r>
              <a:rPr lang="en-US" dirty="0" smtClean="0"/>
              <a:t>are backed up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</a:t>
            </a:r>
            <a:r>
              <a:rPr lang="en-US" baseline="0" dirty="0" smtClean="0"/>
              <a:t>level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Merge this with the genome wide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smtClean="0"/>
              <a:t>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BRIEF, description of </a:t>
            </a:r>
            <a:r>
              <a:rPr lang="en-US" dirty="0" smtClean="0"/>
              <a:t>data,  ()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</a:t>
            </a:r>
            <a:r>
              <a:rPr lang="en-US" dirty="0" smtClean="0"/>
              <a:t>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</a:t>
            </a:r>
            <a:r>
              <a:rPr lang="en-US" dirty="0" smtClean="0"/>
              <a:t>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wide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8923" cy="2324344"/>
          </a:xfrm>
        </p:spPr>
        <p:txBody>
          <a:bodyPr/>
          <a:lstStyle/>
          <a:p>
            <a:r>
              <a:rPr lang="en-US" dirty="0" smtClean="0"/>
              <a:t>MM – for </a:t>
            </a:r>
            <a:r>
              <a:rPr lang="en-US" dirty="0" err="1" smtClean="0"/>
              <a:t>gwRR</a:t>
            </a:r>
            <a:r>
              <a:rPr lang="en-US" dirty="0" smtClean="0"/>
              <a:t>, nuanced </a:t>
            </a:r>
          </a:p>
          <a:p>
            <a:pPr marL="0" indent="0">
              <a:buNone/>
            </a:pP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Results – no effects are sig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077" y="4149969"/>
            <a:ext cx="4278923" cy="132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But pattern clear looking at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1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smtClean="0"/>
              <a:t>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BRIEF, description of </a:t>
            </a:r>
            <a:r>
              <a:rPr lang="en-US" dirty="0" smtClean="0"/>
              <a:t>data,  ()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</a:t>
            </a:r>
            <a:r>
              <a:rPr lang="en-US" dirty="0" smtClean="0"/>
              <a:t>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for differences between sexes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1.</a:t>
            </a:r>
            <a:r>
              <a:rPr lang="en-US" b="1" i="1" dirty="0"/>
              <a:t> SC length will be sexually dimorphic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i="1" dirty="0" smtClean="0">
                <a:effectLst/>
              </a:rPr>
              <a:t>1CO normalized positions will be sexually dimorphic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b="1" i="1" dirty="0"/>
              <a:t>No </a:t>
            </a:r>
            <a:r>
              <a:rPr lang="en-US" b="1" i="1" dirty="0" smtClean="0"/>
              <a:t>difference </a:t>
            </a:r>
            <a:r>
              <a:rPr lang="en-US" b="1" i="1" dirty="0"/>
              <a:t>in physical distance between foci on the </a:t>
            </a:r>
            <a:r>
              <a:rPr lang="en-US" b="1" i="1" dirty="0" smtClean="0"/>
              <a:t>same bivalent.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*Cite </a:t>
            </a:r>
            <a:r>
              <a:rPr lang="en-US" dirty="0" err="1" smtClean="0"/>
              <a:t>DeBoer</a:t>
            </a:r>
            <a:r>
              <a:rPr lang="en-US" dirty="0" smtClean="0"/>
              <a:t> – CO interference (mediated thru SC) thought to be conserved / within species (in the physical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BivData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7" y="1872517"/>
            <a:ext cx="10515600" cy="27756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2615429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25324" y="3091543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076" y="3835854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</a:t>
            </a:r>
            <a:r>
              <a:rPr lang="en-US" dirty="0" smtClean="0"/>
              <a:t>illustrate strange results for sex difference in interference</a:t>
            </a:r>
            <a:r>
              <a:rPr lang="en-US" dirty="0" smtClean="0"/>
              <a:t>?)n</a:t>
            </a:r>
          </a:p>
          <a:p>
            <a:r>
              <a:rPr lang="en-US" dirty="0" smtClean="0"/>
              <a:t>Strange </a:t>
            </a:r>
            <a:r>
              <a:rPr lang="en-US" dirty="0" err="1" smtClean="0"/>
              <a:t>coefficicents</a:t>
            </a:r>
            <a:r>
              <a:rPr lang="en-US" dirty="0" smtClean="0"/>
              <a:t> 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1039</Words>
  <Application>Microsoft Office PowerPoint</Application>
  <PresentationFormat>Widescreen</PresentationFormat>
  <Paragraphs>171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Genome wide Pattern</vt:lpstr>
      <vt:lpstr>Chromosome proportions</vt:lpstr>
      <vt:lpstr>Single Bivalent patterns</vt:lpstr>
      <vt:lpstr>Predictions for differences between sexes</vt:lpstr>
      <vt:lpstr>BivData Sex Specific Results</vt:lpstr>
      <vt:lpstr>(surprising IFD results)</vt:lpstr>
      <vt:lpstr>Summarize sex specific bivalent patterns</vt:lpstr>
      <vt:lpstr>Single Bivalent patterns</vt:lpstr>
      <vt:lpstr>Model for investigating variation in males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April Peterson</cp:lastModifiedBy>
  <cp:revision>46</cp:revision>
  <dcterms:created xsi:type="dcterms:W3CDTF">2020-01-30T17:03:35Z</dcterms:created>
  <dcterms:modified xsi:type="dcterms:W3CDTF">2020-02-03T04:05:53Z</dcterms:modified>
</cp:coreProperties>
</file>