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4" autoAdjust="0"/>
    <p:restoredTop sz="52739" autoAdjust="0"/>
  </p:normalViewPr>
  <p:slideViewPr>
    <p:cSldViewPr snapToGrid="0">
      <p:cViewPr>
        <p:scale>
          <a:sx n="82" d="100"/>
          <a:sy n="82" d="100"/>
        </p:scale>
        <p:origin x="60" y="-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4CFA1-E594-4F8F-BB79-961F6A5D7ADB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F885B-08FE-4545-A6BD-1DC4D80F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86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Number of </a:t>
            </a:r>
            <a:r>
              <a:rPr lang="en-US" dirty="0" err="1" smtClean="0"/>
              <a:t>skel</a:t>
            </a:r>
            <a:r>
              <a:rPr lang="en-US" dirty="0" smtClean="0"/>
              <a:t> observations </a:t>
            </a:r>
            <a:r>
              <a:rPr lang="en-US" smtClean="0"/>
              <a:t>by category</a:t>
            </a:r>
          </a:p>
          <a:p>
            <a:pPr marL="0" indent="0">
              <a:buNone/>
            </a:pPr>
            <a:r>
              <a:rPr lang="en-US" dirty="0" smtClean="0"/>
              <a:t> WSB female      WSB male      G female        G male    LEW female      LEW male     PERC male    PWD female </a:t>
            </a:r>
          </a:p>
          <a:p>
            <a:pPr marL="0" indent="0">
              <a:buNone/>
            </a:pPr>
            <a:r>
              <a:rPr lang="en-US" dirty="0" smtClean="0"/>
              <a:t>          243           196           330           277           123           175            28           208 </a:t>
            </a:r>
          </a:p>
          <a:p>
            <a:pPr marL="0" indent="0">
              <a:buNone/>
            </a:pPr>
            <a:r>
              <a:rPr lang="en-US" dirty="0" smtClean="0"/>
              <a:t>     PWD male    MSM female      MSM male   MOLF female     MOLF male  SKIVE female    SKIVE male    KAZ female </a:t>
            </a:r>
          </a:p>
          <a:p>
            <a:pPr marL="0" indent="0">
              <a:buNone/>
            </a:pPr>
            <a:r>
              <a:rPr lang="en-US" dirty="0" smtClean="0"/>
              <a:t>          123           265           112             0           157            39            85           199 </a:t>
            </a:r>
          </a:p>
          <a:p>
            <a:pPr marL="0" indent="0">
              <a:buNone/>
            </a:pPr>
            <a:r>
              <a:rPr lang="en-US" dirty="0" smtClean="0"/>
              <a:t>     KAZ male  CZECH female    CZECH male      AST male      TOM male   CAST female     CAST male    HMI female </a:t>
            </a:r>
          </a:p>
          <a:p>
            <a:pPr marL="0" indent="0">
              <a:buNone/>
            </a:pPr>
            <a:r>
              <a:rPr lang="en-US" dirty="0" smtClean="0"/>
              <a:t>          257             0           107            89            26             1            30             0 </a:t>
            </a:r>
          </a:p>
          <a:p>
            <a:pPr marL="0" indent="0">
              <a:buNone/>
            </a:pPr>
            <a:r>
              <a:rPr lang="en-US" dirty="0" smtClean="0"/>
              <a:t>     HMI male  SPRET female    SPRET male   SPIC female     SPIC male CAROLI female   CAROLI male            F1 </a:t>
            </a:r>
          </a:p>
          <a:p>
            <a:pPr marL="0" indent="0">
              <a:buNone/>
            </a:pPr>
            <a:r>
              <a:rPr lang="en-US" dirty="0" smtClean="0"/>
              <a:t>           39             7            95           135            97             0            33            28 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F885B-08FE-4545-A6BD-1DC4D80FE3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34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F885B-08FE-4545-A6BD-1DC4D80FE3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0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4228-8DDD-462C-AFC0-3E1330C2BA94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777E9-5D68-483A-B4A0-C77C3BA8E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70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4228-8DDD-462C-AFC0-3E1330C2BA94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777E9-5D68-483A-B4A0-C77C3BA8E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01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4228-8DDD-462C-AFC0-3E1330C2BA94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777E9-5D68-483A-B4A0-C77C3BA8E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93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4228-8DDD-462C-AFC0-3E1330C2BA94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777E9-5D68-483A-B4A0-C77C3BA8E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3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4228-8DDD-462C-AFC0-3E1330C2BA94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777E9-5D68-483A-B4A0-C77C3BA8E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2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4228-8DDD-462C-AFC0-3E1330C2BA94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777E9-5D68-483A-B4A0-C77C3BA8E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52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4228-8DDD-462C-AFC0-3E1330C2BA94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777E9-5D68-483A-B4A0-C77C3BA8E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62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4228-8DDD-462C-AFC0-3E1330C2BA94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777E9-5D68-483A-B4A0-C77C3BA8E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7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4228-8DDD-462C-AFC0-3E1330C2BA94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777E9-5D68-483A-B4A0-C77C3BA8E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94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4228-8DDD-462C-AFC0-3E1330C2BA94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777E9-5D68-483A-B4A0-C77C3BA8E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29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4228-8DDD-462C-AFC0-3E1330C2BA94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777E9-5D68-483A-B4A0-C77C3BA8E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79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94228-8DDD-462C-AFC0-3E1330C2BA94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777E9-5D68-483A-B4A0-C77C3BA8E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17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total SC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In R</a:t>
            </a:r>
          </a:p>
          <a:p>
            <a:pPr marL="0" indent="0">
              <a:buNone/>
            </a:pPr>
            <a:r>
              <a:rPr lang="en-US" dirty="0" smtClean="0"/>
              <a:t>1. Plot </a:t>
            </a:r>
            <a:r>
              <a:rPr lang="en-US" dirty="0" err="1" smtClean="0"/>
              <a:t>skel</a:t>
            </a:r>
            <a:r>
              <a:rPr lang="en-US" dirty="0" smtClean="0"/>
              <a:t> values as scatter plot, in category specific groups</a:t>
            </a:r>
          </a:p>
          <a:p>
            <a:pPr marL="0" indent="0">
              <a:buNone/>
            </a:pPr>
            <a:r>
              <a:rPr lang="en-US" dirty="0" smtClean="0"/>
              <a:t>2. Make a list of the images of which appear to be outliers, use file name, batch folder and random name.</a:t>
            </a:r>
          </a:p>
          <a:p>
            <a:pPr marL="0" indent="0">
              <a:buNone/>
            </a:pPr>
            <a:r>
              <a:rPr lang="en-US" dirty="0" smtClean="0"/>
              <a:t>3. In python (3.33)</a:t>
            </a:r>
          </a:p>
          <a:p>
            <a:pPr marL="0" indent="0">
              <a:buNone/>
            </a:pPr>
            <a:r>
              <a:rPr lang="en-US" dirty="0" smtClean="0"/>
              <a:t>Define the specific file path, </a:t>
            </a:r>
          </a:p>
          <a:p>
            <a:pPr marL="514350" indent="-514350">
              <a:buAutoNum type="alphaLcPeriod"/>
            </a:pPr>
            <a:r>
              <a:rPr lang="en-US" dirty="0"/>
              <a:t>R</a:t>
            </a:r>
            <a:r>
              <a:rPr lang="en-US" dirty="0" smtClean="0"/>
              <a:t>un file path through </a:t>
            </a:r>
            <a:r>
              <a:rPr lang="en-US" dirty="0" err="1" smtClean="0"/>
              <a:t>imgae</a:t>
            </a:r>
            <a:r>
              <a:rPr lang="en-US" dirty="0" smtClean="0"/>
              <a:t> read</a:t>
            </a:r>
          </a:p>
          <a:p>
            <a:pPr marL="0" indent="0">
              <a:buNone/>
            </a:pPr>
            <a:r>
              <a:rPr lang="en-US" dirty="0" smtClean="0"/>
              <a:t>image = </a:t>
            </a:r>
            <a:r>
              <a:rPr lang="en-US" dirty="0" err="1" smtClean="0"/>
              <a:t>tiff.imread</a:t>
            </a:r>
            <a:r>
              <a:rPr lang="en-US" dirty="0" smtClean="0"/>
              <a:t>(</a:t>
            </a:r>
            <a:r>
              <a:rPr lang="en-US" dirty="0" err="1" smtClean="0"/>
              <a:t>mouse_path</a:t>
            </a:r>
            <a:r>
              <a:rPr lang="en-US" dirty="0" smtClean="0"/>
              <a:t> + '/' + </a:t>
            </a:r>
            <a:r>
              <a:rPr lang="en-US" dirty="0" err="1" smtClean="0"/>
              <a:t>image_name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b. Run image </a:t>
            </a:r>
            <a:r>
              <a:rPr lang="en-US" dirty="0" err="1" smtClean="0"/>
              <a:t>obj</a:t>
            </a:r>
            <a:r>
              <a:rPr lang="en-US" dirty="0" smtClean="0"/>
              <a:t> through skeletonize functions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skelly = </a:t>
            </a:r>
            <a:r>
              <a:rPr lang="en-US" dirty="0" err="1" smtClean="0"/>
              <a:t>skimage.morphology.skeletonize</a:t>
            </a:r>
            <a:r>
              <a:rPr lang="en-US" dirty="0" smtClean="0"/>
              <a:t>(image[0])</a:t>
            </a:r>
          </a:p>
          <a:p>
            <a:pPr marL="0" indent="0">
              <a:buNone/>
            </a:pPr>
            <a:r>
              <a:rPr lang="en-US" dirty="0" smtClean="0"/>
              <a:t>c. Show the objects and save the file in /results</a:t>
            </a:r>
          </a:p>
          <a:p>
            <a:pPr marL="0" indent="0">
              <a:buNone/>
            </a:pPr>
            <a:r>
              <a:rPr lang="en-US" dirty="0" err="1" smtClean="0"/>
              <a:t>plt.imshow</a:t>
            </a:r>
            <a:r>
              <a:rPr lang="en-US" dirty="0" smtClean="0"/>
              <a:t>(</a:t>
            </a:r>
            <a:r>
              <a:rPr lang="en-US" dirty="0" err="1" smtClean="0"/>
              <a:t>looky</a:t>
            </a:r>
            <a:r>
              <a:rPr lang="en-US" dirty="0" smtClean="0"/>
              <a:t>[0]), </a:t>
            </a:r>
            <a:r>
              <a:rPr lang="en-US" dirty="0" err="1" smtClean="0"/>
              <a:t>plt.show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305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 for total SC </a:t>
            </a:r>
            <a:r>
              <a:rPr lang="en-US" dirty="0" err="1" smtClean="0"/>
              <a:t>skel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WSB male,</a:t>
            </a:r>
          </a:p>
          <a:p>
            <a:pPr marL="0" indent="0">
              <a:buNone/>
            </a:pPr>
            <a:r>
              <a:rPr lang="en-US" dirty="0" smtClean="0"/>
              <a:t>10apr15_31mar15_WSB_m3_sp1_4_rev.tif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499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 male outliers, </a:t>
            </a:r>
          </a:p>
          <a:p>
            <a:pPr marL="0" indent="0">
              <a:buNone/>
            </a:pPr>
            <a:r>
              <a:rPr lang="en-US" dirty="0" smtClean="0"/>
              <a:t>G 19oct15_12oct15_G_m1_sp1_17.1_rev.tif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414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LEW male, low outlier, </a:t>
            </a:r>
          </a:p>
          <a:p>
            <a:pPr marL="0" indent="0">
              <a:buNone/>
            </a:pPr>
            <a:r>
              <a:rPr lang="en-US" dirty="0" smtClean="0"/>
              <a:t>6mar18_1feb18_LEW_m1_sp1_21.5_rev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316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LEW female:</a:t>
            </a:r>
          </a:p>
          <a:p>
            <a:pPr marL="0" indent="0">
              <a:buNone/>
            </a:pPr>
            <a:r>
              <a:rPr lang="en-US" dirty="0" smtClean="0"/>
              <a:t> 12jan17_4jan17_LEW_f1_sp1_32_rev.tif, 20mar17_13jan17_LEW_f2_sp1_12_rev.tif, 9apr18_1feb18_LEW_f1_sp1_23_rev.tif, 9apr18_1feb18_LEW_f1_sp1_12_rev.tif   batch12/22619-9738-25918.tif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460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PWD outliers, 6mar15_1mar15_PWD_m1_sp4_6.1_rev.tif, 7mar15_1mar15_PWD_m1_sp4_2_rev.tif, and 20jul15_18may15_PWD_m2_sp1_10.2_rev.tif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483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 female; 1mar16_20feb16_G_f3_sp1_8_rev.tif and 21nov16_16jan16_G_f2_sp1_15_rev.tif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336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260</Words>
  <Application>Microsoft Office PowerPoint</Application>
  <PresentationFormat>Widescreen</PresentationFormat>
  <Paragraphs>35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Checking total SC output</vt:lpstr>
      <vt:lpstr>Outliers for total SC skel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Checking total SC output</dc:title>
  <dc:creator>PETERSON, APRIL L</dc:creator>
  <cp:lastModifiedBy>PETERSON, APRIL L</cp:lastModifiedBy>
  <cp:revision>5</cp:revision>
  <dcterms:created xsi:type="dcterms:W3CDTF">2020-02-15T21:06:57Z</dcterms:created>
  <dcterms:modified xsi:type="dcterms:W3CDTF">2020-02-15T21:10:17Z</dcterms:modified>
</cp:coreProperties>
</file>