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2C88-DB13-4CDC-93CF-3D59020D99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AFB76-428B-403B-AF26-13DBE357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B08D-8B6E-4CC4-AAFF-DAD484D199D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481" t="16552" r="79199" b="40876"/>
          <a:stretch/>
        </p:blipFill>
        <p:spPr>
          <a:xfrm>
            <a:off x="488960" y="432088"/>
            <a:ext cx="3709406" cy="55688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52" y="6000939"/>
            <a:ext cx="7734300" cy="649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/>
              <a:t>Drouaud</a:t>
            </a:r>
            <a:r>
              <a:rPr lang="en-US" sz="1400" dirty="0"/>
              <a:t>, J., Mercier, R., </a:t>
            </a:r>
            <a:r>
              <a:rPr lang="en-US" sz="1400" dirty="0" err="1"/>
              <a:t>Chelysheva</a:t>
            </a:r>
            <a:r>
              <a:rPr lang="en-US" sz="1400" dirty="0"/>
              <a:t>, L., </a:t>
            </a:r>
            <a:r>
              <a:rPr lang="en-US" sz="1400" dirty="0" err="1"/>
              <a:t>Bérard</a:t>
            </a:r>
            <a:r>
              <a:rPr lang="en-US" sz="1400" dirty="0"/>
              <a:t>, A., </a:t>
            </a:r>
            <a:r>
              <a:rPr lang="en-US" sz="1400" dirty="0" err="1"/>
              <a:t>Falque</a:t>
            </a:r>
            <a:r>
              <a:rPr lang="en-US" sz="1400" dirty="0"/>
              <a:t>, M., Martin, O., ... &amp; </a:t>
            </a:r>
            <a:r>
              <a:rPr lang="en-US" sz="1400" dirty="0" err="1"/>
              <a:t>Mezard</a:t>
            </a:r>
            <a:r>
              <a:rPr lang="en-US" sz="1400" dirty="0"/>
              <a:t>, C. (2007). Sex-specific crossover distributions and variations in interference level along Arabidopsis thaliana chromosome 4. </a:t>
            </a:r>
            <a:r>
              <a:rPr lang="en-US" sz="1400" i="1" dirty="0" err="1"/>
              <a:t>PLoS</a:t>
            </a:r>
            <a:r>
              <a:rPr lang="en-US" sz="1400" i="1" dirty="0"/>
              <a:t> genetics</a:t>
            </a:r>
            <a:r>
              <a:rPr lang="en-US" sz="1400" dirty="0"/>
              <a:t>, </a:t>
            </a:r>
            <a:r>
              <a:rPr lang="en-US" sz="1400" i="1" dirty="0"/>
              <a:t>3</a:t>
            </a:r>
            <a:r>
              <a:rPr lang="en-US" sz="1400" dirty="0"/>
              <a:t>(6).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93150" y="1714775"/>
            <a:ext cx="5144489" cy="460644"/>
            <a:chOff x="693150" y="1714775"/>
            <a:chExt cx="5144489" cy="460644"/>
          </a:xfrm>
        </p:grpSpPr>
        <p:sp>
          <p:nvSpPr>
            <p:cNvPr id="13" name="Oval 12"/>
            <p:cNvSpPr/>
            <p:nvPr/>
          </p:nvSpPr>
          <p:spPr>
            <a:xfrm rot="19006230">
              <a:off x="693150" y="1714775"/>
              <a:ext cx="3274914" cy="4606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23" idx="1"/>
            </p:cNvCxnSpPr>
            <p:nvPr/>
          </p:nvCxnSpPr>
          <p:spPr>
            <a:xfrm>
              <a:off x="2694075" y="1918386"/>
              <a:ext cx="100394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98023" y="1733720"/>
              <a:ext cx="213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Lack of small IFDs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5278" y="285668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504208" y="1964157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Second CO 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7542" y="3629744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832" y="411943"/>
            <a:ext cx="8022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86" y="3747546"/>
            <a:ext cx="9275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Female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28926" y="876694"/>
            <a:ext cx="5810937" cy="976318"/>
            <a:chOff x="928926" y="876694"/>
            <a:chExt cx="5810937" cy="976318"/>
          </a:xfrm>
        </p:grpSpPr>
        <p:sp>
          <p:nvSpPr>
            <p:cNvPr id="36" name="Oval 35"/>
            <p:cNvSpPr/>
            <p:nvPr/>
          </p:nvSpPr>
          <p:spPr>
            <a:xfrm rot="19582387">
              <a:off x="928926" y="876694"/>
              <a:ext cx="1095673" cy="976318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2005434" y="1141447"/>
              <a:ext cx="1905514" cy="432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16548" y="981777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9625" y="3985370"/>
            <a:ext cx="5251526" cy="462539"/>
            <a:chOff x="759625" y="3985370"/>
            <a:chExt cx="5251526" cy="462539"/>
          </a:xfrm>
        </p:grpSpPr>
        <p:sp>
          <p:nvSpPr>
            <p:cNvPr id="37" name="Oval 36"/>
            <p:cNvSpPr/>
            <p:nvPr/>
          </p:nvSpPr>
          <p:spPr>
            <a:xfrm rot="15998402">
              <a:off x="1430364" y="3407615"/>
              <a:ext cx="369555" cy="1711033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37" idx="4"/>
            </p:cNvCxnSpPr>
            <p:nvPr/>
          </p:nvCxnSpPr>
          <p:spPr>
            <a:xfrm flipV="1">
              <a:off x="2469187" y="4195482"/>
              <a:ext cx="690872" cy="175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87836" y="3985370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09374" y="817354"/>
            <a:ext cx="38694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Double crossover Chrm4, </a:t>
            </a:r>
            <a:r>
              <a:rPr lang="en-US" sz="2400" i="1" dirty="0" smtClean="0"/>
              <a:t>Arabidopsis thaliana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Diagonal line, 1:1 values, the shortest </a:t>
            </a:r>
            <a:r>
              <a:rPr lang="en-US" sz="2400" dirty="0" err="1" smtClean="0"/>
              <a:t>interfocal</a:t>
            </a:r>
            <a:r>
              <a:rPr lang="en-US" sz="2400" dirty="0" smtClean="0"/>
              <a:t> distance (IFD).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Near top corner, longest IFD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623419" y="802022"/>
            <a:ext cx="457199" cy="22861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4058498" y="2573254"/>
            <a:ext cx="1378773" cy="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58722" y="3143279"/>
            <a:ext cx="2467064" cy="2158263"/>
            <a:chOff x="537599" y="2949323"/>
            <a:chExt cx="4115083" cy="36104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66"/>
            <a:stretch/>
          </p:blipFill>
          <p:spPr>
            <a:xfrm>
              <a:off x="537599" y="2949323"/>
              <a:ext cx="4115083" cy="3610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977305" y="3536576"/>
              <a:ext cx="3379542" cy="264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3051" y="3393858"/>
            <a:ext cx="3187346" cy="2724554"/>
            <a:chOff x="3440160" y="1757773"/>
            <a:chExt cx="2841682" cy="25125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22"/>
            <a:stretch/>
          </p:blipFill>
          <p:spPr>
            <a:xfrm>
              <a:off x="3440160" y="1757773"/>
              <a:ext cx="2841682" cy="2512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3755893" y="2078852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7188" y="893134"/>
            <a:ext cx="2367474" cy="2136285"/>
            <a:chOff x="9798766" y="3989399"/>
            <a:chExt cx="2931742" cy="26071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6"/>
            <a:stretch/>
          </p:blipFill>
          <p:spPr>
            <a:xfrm>
              <a:off x="9798766" y="3989399"/>
              <a:ext cx="2931742" cy="2607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10112029" y="4337713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07188" y="3150899"/>
            <a:ext cx="2469577" cy="2150644"/>
            <a:chOff x="6760692" y="3989399"/>
            <a:chExt cx="2818579" cy="2468218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04"/>
            <a:stretch/>
          </p:blipFill>
          <p:spPr>
            <a:xfrm>
              <a:off x="6760692" y="3989399"/>
              <a:ext cx="2818579" cy="2468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7160421" y="4268234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97214" y="682148"/>
            <a:ext cx="194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‘normal’ IFD lengths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8722" y="2349306"/>
            <a:ext cx="18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Significantly longer IFD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3051" y="277234"/>
            <a:ext cx="3211193" cy="2835661"/>
            <a:chOff x="1579333" y="1878684"/>
            <a:chExt cx="3799492" cy="3424599"/>
          </a:xfrm>
        </p:grpSpPr>
        <p:pic>
          <p:nvPicPr>
            <p:cNvPr id="30" name="Picture 29"/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99"/>
            <a:stretch/>
          </p:blipFill>
          <p:spPr>
            <a:xfrm>
              <a:off x="1579333" y="1878684"/>
              <a:ext cx="3799492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2009508" y="2016933"/>
              <a:ext cx="3341101" cy="288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258722" y="267085"/>
            <a:ext cx="26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Rapid evolution of interference IFDs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02480" y="581374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IFD boxplots with these?!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66893" y="735110"/>
            <a:ext cx="4513283" cy="3582581"/>
            <a:chOff x="7306682" y="704330"/>
            <a:chExt cx="4387373" cy="3424599"/>
          </a:xfrm>
        </p:grpSpPr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82" y="704330"/>
              <a:ext cx="4387373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781033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31626" y="728335"/>
            <a:ext cx="4226927" cy="3582581"/>
            <a:chOff x="519885" y="625340"/>
            <a:chExt cx="4226927" cy="3582581"/>
          </a:xfrm>
        </p:grpSpPr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85" y="625340"/>
              <a:ext cx="4226927" cy="35825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07824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94078" y="271506"/>
            <a:ext cx="235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Sex difference in IFD distributions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1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5</cp:revision>
  <dcterms:created xsi:type="dcterms:W3CDTF">2020-04-15T01:37:20Z</dcterms:created>
  <dcterms:modified xsi:type="dcterms:W3CDTF">2020-04-16T01:40:02Z</dcterms:modified>
</cp:coreProperties>
</file>