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58" r:id="rId7"/>
    <p:sldId id="259" r:id="rId8"/>
    <p:sldId id="25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76740" autoAdjust="0"/>
  </p:normalViewPr>
  <p:slideViewPr>
    <p:cSldViewPr snapToGrid="0">
      <p:cViewPr varScale="1">
        <p:scale>
          <a:sx n="52" d="100"/>
          <a:sy n="52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A5D2-0B3C-4799-B633-4F32A722274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907E-C72E-4D7B-B8CA-F158589A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for intro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MM: finalizing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gwRR</a:t>
            </a:r>
            <a:r>
              <a:rPr lang="en-US" dirty="0" smtClean="0"/>
              <a:t> averages are backed up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091-050C-4DAB-ABC8-34B3B7B173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(how does heterochiasmy evolve given sex specific traits/ patterns)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(FINAL MM / GLM syntax)</a:t>
            </a:r>
          </a:p>
          <a:p>
            <a:endParaRPr lang="en-US" dirty="0"/>
          </a:p>
          <a:p>
            <a:r>
              <a:rPr lang="en-US" dirty="0" err="1" smtClean="0"/>
              <a:t>Bacis</a:t>
            </a:r>
            <a:r>
              <a:rPr lang="en-US" dirty="0" smtClean="0"/>
              <a:t> frame work – to investigate the patterns of variation and evolution – use Mixed model;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Subsp</a:t>
            </a:r>
            <a:r>
              <a:rPr lang="en-US" dirty="0" smtClean="0"/>
              <a:t> -- ( divergence in the evolution of </a:t>
            </a:r>
            <a:r>
              <a:rPr lang="en-US" dirty="0" err="1" smtClean="0"/>
              <a:t>gwRR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Sex – sex specific factors</a:t>
            </a:r>
          </a:p>
          <a:p>
            <a:pPr>
              <a:buFontTx/>
              <a:buChar char="-"/>
            </a:pPr>
            <a:r>
              <a:rPr lang="en-US" dirty="0" smtClean="0"/>
              <a:t>Interaction (synergistic effect of the two factors)</a:t>
            </a:r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i="1" dirty="0" smtClean="0"/>
              <a:t>strain  -- polymorphism</a:t>
            </a:r>
          </a:p>
          <a:p>
            <a:pPr marL="0" indent="0">
              <a:buNone/>
            </a:pPr>
            <a:r>
              <a:rPr lang="en-US" dirty="0" smtClean="0"/>
              <a:t>No clear significant effects… is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wide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78923" cy="2324344"/>
          </a:xfrm>
        </p:spPr>
        <p:txBody>
          <a:bodyPr/>
          <a:lstStyle/>
          <a:p>
            <a:r>
              <a:rPr lang="en-US" dirty="0" smtClean="0"/>
              <a:t>MM – for </a:t>
            </a:r>
            <a:r>
              <a:rPr lang="en-US" dirty="0" err="1" smtClean="0"/>
              <a:t>gwRR</a:t>
            </a:r>
            <a:r>
              <a:rPr lang="en-US" dirty="0" smtClean="0"/>
              <a:t>, nuanced </a:t>
            </a:r>
          </a:p>
          <a:p>
            <a:pPr marL="0" indent="0">
              <a:buNone/>
            </a:pPr>
            <a:r>
              <a:rPr lang="en-US" dirty="0" smtClean="0"/>
              <a:t>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Results – no effects are sig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077" y="4149969"/>
            <a:ext cx="4278923" cy="132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But pattern clear looking at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(genome wide rate supported by chromosome level observations)</a:t>
            </a:r>
          </a:p>
          <a:p>
            <a:r>
              <a:rPr lang="en-US" dirty="0" smtClean="0"/>
              <a:t>(test?)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Biv</a:t>
            </a:r>
            <a:r>
              <a:rPr lang="en-US" dirty="0" smtClean="0"/>
              <a:t> (background?)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-BRIEF, description of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 main questions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b="0" dirty="0" smtClean="0">
              <a:effectLst/>
            </a:endParaRPr>
          </a:p>
          <a:p>
            <a:r>
              <a:rPr lang="en-US" dirty="0"/>
              <a:t>ii) what 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73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for Q1, differences between sexes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flavors of traits</a:t>
            </a:r>
          </a:p>
          <a:p>
            <a:pPr lvl="1"/>
            <a:r>
              <a:rPr lang="en-US" dirty="0" smtClean="0"/>
              <a:t>1. Length of individual bivalents (SC signal) </a:t>
            </a:r>
          </a:p>
          <a:p>
            <a:pPr lvl="1"/>
            <a:r>
              <a:rPr lang="en-US" dirty="0" smtClean="0"/>
              <a:t>2. Position of single CO on a </a:t>
            </a:r>
            <a:r>
              <a:rPr lang="en-US" dirty="0" err="1" smtClean="0"/>
              <a:t>biv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3. </a:t>
            </a:r>
            <a:r>
              <a:rPr lang="en-US" dirty="0" smtClean="0"/>
              <a:t>Interference strength (interfocal distance)</a:t>
            </a:r>
            <a:endParaRPr lang="en-US" dirty="0"/>
          </a:p>
          <a:p>
            <a:r>
              <a:rPr lang="en-US" dirty="0" smtClean="0"/>
              <a:t>Summarize and condense any of the connected predictions</a:t>
            </a:r>
          </a:p>
          <a:p>
            <a:endParaRPr lang="en-US" dirty="0"/>
          </a:p>
          <a:p>
            <a:r>
              <a:rPr lang="en-US" dirty="0" smtClean="0"/>
              <a:t>(mixed model (just like MLH1) – test if fixed effect is significant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1.</a:t>
            </a:r>
            <a:r>
              <a:rPr lang="en-US" b="1" i="1" dirty="0"/>
              <a:t> SC length will be sexually dimorphic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i="1" dirty="0" smtClean="0">
                <a:effectLst/>
              </a:rPr>
              <a:t>1CO normalized positions will be sexually dimorphic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b="1" i="1" dirty="0"/>
              <a:t>No </a:t>
            </a:r>
            <a:r>
              <a:rPr lang="en-US" b="1" i="1" dirty="0" smtClean="0"/>
              <a:t>difference </a:t>
            </a:r>
            <a:r>
              <a:rPr lang="en-US" b="1" i="1" dirty="0"/>
              <a:t>in physical distance between foci on the </a:t>
            </a:r>
            <a:r>
              <a:rPr lang="en-US" b="1" i="1" dirty="0" smtClean="0"/>
              <a:t>same bivalent.</a:t>
            </a:r>
          </a:p>
          <a:p>
            <a:endParaRPr lang="en-US" b="1" i="1" dirty="0"/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*Cite </a:t>
            </a:r>
            <a:r>
              <a:rPr lang="en-US" dirty="0" err="1" smtClean="0"/>
              <a:t>DeBoer</a:t>
            </a:r>
            <a:r>
              <a:rPr lang="en-US" dirty="0" smtClean="0"/>
              <a:t> – CO interference (mediated thru SC) thought to be conserved / within species (in the physical 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077" y="1872517"/>
            <a:ext cx="10515600" cy="2775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b="1" i="1" dirty="0" smtClean="0"/>
              <a:t> SC length will be sexually dimorphic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2.. </a:t>
            </a:r>
            <a:r>
              <a:rPr lang="en-US" b="1" i="1" dirty="0" smtClean="0"/>
              <a:t>1CO normalized positions will be sexually dimorphic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i="1" dirty="0" smtClean="0"/>
              <a:t>No difference in physical distance between foci on the same bivalent.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690688"/>
            <a:ext cx="628650" cy="59055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66688" y="2281238"/>
            <a:ext cx="628650" cy="59055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901116" y="3067050"/>
            <a:ext cx="92661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(illustrate strange results for sex difference in interference?)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B934D-0339-413C-9BB6-EB8A99A91A4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325</Words>
  <Application>Microsoft Office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Background (how does heterochiasmy evolve given sex specific traits/ patterns)</vt:lpstr>
      <vt:lpstr>Genome wide Pattern</vt:lpstr>
      <vt:lpstr>Chromosome proportions</vt:lpstr>
      <vt:lpstr>Single Biv (background?)</vt:lpstr>
      <vt:lpstr>Predictions for Q1, differences between sexes</vt:lpstr>
      <vt:lpstr>PowerPoint Presentation</vt:lpstr>
      <vt:lpstr>results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APRIL L</dc:creator>
  <cp:lastModifiedBy>PETERSON, APRIL L</cp:lastModifiedBy>
  <cp:revision>7</cp:revision>
  <dcterms:created xsi:type="dcterms:W3CDTF">2020-01-30T17:03:35Z</dcterms:created>
  <dcterms:modified xsi:type="dcterms:W3CDTF">2020-01-30T21:51:37Z</dcterms:modified>
</cp:coreProperties>
</file>