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7" r:id="rId4"/>
    <p:sldId id="271" r:id="rId5"/>
    <p:sldId id="263" r:id="rId6"/>
    <p:sldId id="264" r:id="rId7"/>
    <p:sldId id="265" r:id="rId8"/>
    <p:sldId id="259" r:id="rId9"/>
    <p:sldId id="257" r:id="rId10"/>
    <p:sldId id="260" r:id="rId11"/>
    <p:sldId id="272" r:id="rId12"/>
    <p:sldId id="269" r:id="rId13"/>
    <p:sldId id="270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5" d="100"/>
          <a:sy n="55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</a:t>
            </a:r>
            <a:r>
              <a:rPr lang="en-US" baseline="0" dirty="0" smtClean="0"/>
              <a:t> several versions of models, -- but almost all confirm the qualitative pattern</a:t>
            </a:r>
          </a:p>
          <a:p>
            <a:r>
              <a:rPr lang="en-US" baseline="0" dirty="0" smtClean="0"/>
              <a:t>(why say almost all which ones are different)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lmer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err="1" smtClean="0"/>
              <a:t>Mouse.av.CO.count</a:t>
            </a:r>
            <a:r>
              <a:rPr lang="en-US" dirty="0" smtClean="0"/>
              <a:t> ~ month + location + quality + (1 | mouse), REML=TRUE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Tests</a:t>
            </a:r>
          </a:p>
          <a:p>
            <a:pPr marL="0" indent="0">
              <a:buNone/>
            </a:pPr>
            <a:r>
              <a:rPr lang="en-US" dirty="0" smtClean="0"/>
              <a:t>-drop1()  (fixed effects?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exactRLRT</a:t>
            </a:r>
            <a:r>
              <a:rPr lang="en-US" dirty="0" smtClean="0"/>
              <a:t>()   -test random effects   (is variance due to random 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gwRR</a:t>
            </a:r>
            <a:r>
              <a:rPr lang="en-US" dirty="0" smtClean="0"/>
              <a:t> averages are backed 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level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Merge this with the genome wide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longer</a:t>
            </a:r>
            <a:r>
              <a:rPr lang="en-US" baseline="0" dirty="0" smtClean="0"/>
              <a:t> </a:t>
            </a:r>
            <a:r>
              <a:rPr lang="en-US" baseline="0" dirty="0" smtClean="0"/>
              <a:t>SC lengths (variance in SC length / I’m not sure this makes sense</a:t>
            </a:r>
            <a:r>
              <a:rPr lang="en-US" baseline="0" dirty="0" smtClean="0"/>
              <a:t>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</a:t>
            </a:r>
            <a:r>
              <a:rPr lang="en-US" dirty="0" smtClean="0"/>
              <a:t>coefficients </a:t>
            </a:r>
            <a:r>
              <a:rPr lang="en-US" dirty="0" smtClean="0"/>
              <a:t>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Lmer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Mouse.ave</a:t>
            </a:r>
            <a:r>
              <a:rPr lang="en-US" dirty="0" smtClean="0"/>
              <a:t> ~ </a:t>
            </a:r>
            <a:r>
              <a:rPr lang="en-US" dirty="0" err="1" smtClean="0"/>
              <a:t>subsp</a:t>
            </a:r>
            <a:r>
              <a:rPr lang="en-US" dirty="0" smtClean="0"/>
              <a:t> * sex + (1|strain)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wide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2324344"/>
          </a:xfrm>
        </p:spPr>
        <p:txBody>
          <a:bodyPr/>
          <a:lstStyle/>
          <a:p>
            <a:r>
              <a:rPr lang="en-US" dirty="0" smtClean="0"/>
              <a:t>MM – for </a:t>
            </a:r>
            <a:r>
              <a:rPr lang="en-US" dirty="0" err="1" smtClean="0"/>
              <a:t>gwRR</a:t>
            </a:r>
            <a:r>
              <a:rPr lang="en-US" dirty="0" smtClean="0"/>
              <a:t>, nuanced </a:t>
            </a:r>
          </a:p>
          <a:p>
            <a:pPr marL="0" indent="0">
              <a:buNone/>
            </a:pP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Results – no effects are sig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077" y="4149969"/>
            <a:ext cx="4278923" cy="13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 pattern clear looking at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for differences between sexes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</a:p>
          <a:p>
            <a:r>
              <a:rPr lang="en-US" dirty="0" smtClean="0"/>
              <a:t>1.</a:t>
            </a:r>
            <a:r>
              <a:rPr lang="en-US" b="1" i="1" dirty="0"/>
              <a:t> SC length will be sexually dimorphic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i="1" dirty="0" smtClean="0">
                <a:effectLst/>
              </a:rPr>
              <a:t>1CO normalized positions will be sexually dimorphic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i="1" dirty="0"/>
              <a:t>No </a:t>
            </a:r>
            <a:r>
              <a:rPr lang="en-US" b="1" i="1" dirty="0" smtClean="0"/>
              <a:t>difference </a:t>
            </a:r>
            <a:r>
              <a:rPr lang="en-US" b="1" i="1" dirty="0"/>
              <a:t>in physical distance between foci on the </a:t>
            </a:r>
            <a:r>
              <a:rPr lang="en-US" b="1" i="1" dirty="0" smtClean="0"/>
              <a:t>same bivalent.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*Cite </a:t>
            </a:r>
            <a:r>
              <a:rPr lang="en-US" dirty="0" err="1" smtClean="0"/>
              <a:t>DeBoer</a:t>
            </a:r>
            <a:r>
              <a:rPr lang="en-US" dirty="0" smtClean="0"/>
              <a:t> – CO interference (mediated thru SC) thought to be conserved / within species (in the physical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BivData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7" y="1872517"/>
            <a:ext cx="10515600" cy="2775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2615429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25324" y="3091543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76" y="3835854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1509</Words>
  <Application>Microsoft Office PowerPoint</Application>
  <PresentationFormat>Widescreen</PresentationFormat>
  <Paragraphs>221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PowerPoint Presentation</vt:lpstr>
      <vt:lpstr>Genome wide Pattern</vt:lpstr>
      <vt:lpstr>Chromosome proportions</vt:lpstr>
      <vt:lpstr>Single Bivalent patterns</vt:lpstr>
      <vt:lpstr>Predictions for differences between sexes</vt:lpstr>
      <vt:lpstr>BivData Sex Specific Results</vt:lpstr>
      <vt:lpstr>(surprising IFD results)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56</cp:revision>
  <dcterms:created xsi:type="dcterms:W3CDTF">2020-01-30T17:03:35Z</dcterms:created>
  <dcterms:modified xsi:type="dcterms:W3CDTF">2020-02-04T01:07:17Z</dcterms:modified>
</cp:coreProperties>
</file>