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8" r:id="rId4"/>
    <p:sldId id="259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76661" autoAdjust="0"/>
  </p:normalViewPr>
  <p:slideViewPr>
    <p:cSldViewPr snapToGrid="0" showGuides="1">
      <p:cViewPr>
        <p:scale>
          <a:sx n="89" d="100"/>
          <a:sy n="89" d="100"/>
        </p:scale>
        <p:origin x="6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8B63-5BB5-407E-80AF-8E86B5EDE4B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6B551-2E43-4FFE-9FE2-782B1B7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from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1C2C-16DA-40AA-A93A-93C542D4C8D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MLH1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Proportion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DMC1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length (by chromosome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(1CO)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1" y="4236344"/>
            <a:ext cx="2844165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34" y="783322"/>
            <a:ext cx="4387373" cy="3424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1" name="Group 10"/>
          <p:cNvGrpSpPr/>
          <p:nvPr/>
        </p:nvGrpSpPr>
        <p:grpSpPr>
          <a:xfrm>
            <a:off x="645861" y="256008"/>
            <a:ext cx="3668563" cy="3172992"/>
            <a:chOff x="645861" y="256008"/>
            <a:chExt cx="3668563" cy="3172992"/>
          </a:xfrm>
        </p:grpSpPr>
        <p:pic>
          <p:nvPicPr>
            <p:cNvPr id="6" name="Picture 5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519"/>
            <a:stretch/>
          </p:blipFill>
          <p:spPr>
            <a:xfrm>
              <a:off x="645862" y="256008"/>
              <a:ext cx="3668562" cy="31729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45861" y="528034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 rot="19582387">
            <a:off x="1861316" y="1755461"/>
            <a:ext cx="598533" cy="5151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582387">
            <a:off x="1444237" y="608767"/>
            <a:ext cx="506708" cy="4606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755196" y="121595"/>
            <a:ext cx="457199" cy="228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3" idx="6"/>
          </p:cNvCxnSpPr>
          <p:nvPr/>
        </p:nvCxnSpPr>
        <p:spPr>
          <a:xfrm flipV="1">
            <a:off x="1908549" y="697296"/>
            <a:ext cx="4846647" cy="14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5406613" y="1545699"/>
            <a:ext cx="1378773" cy="37914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9" idx="7"/>
            <a:endCxn id="17" idx="2"/>
          </p:cNvCxnSpPr>
          <p:nvPr/>
        </p:nvCxnSpPr>
        <p:spPr>
          <a:xfrm flipV="1">
            <a:off x="2235922" y="1735270"/>
            <a:ext cx="3670507" cy="892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239" y="256008"/>
            <a:ext cx="38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IFD figure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2" y="700589"/>
            <a:ext cx="87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Longer IFD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30898" y="2495622"/>
            <a:ext cx="97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Shorter IFDs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877575" y="1045138"/>
            <a:ext cx="3668563" cy="2900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107</Words>
  <Application>Microsoft Office PowerPoint</Application>
  <PresentationFormat>Widescreen</PresentationFormat>
  <Paragraphs>25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Main MLH1 figure</vt:lpstr>
      <vt:lpstr>Chromosome Proportion differences</vt:lpstr>
      <vt:lpstr>DMC1 results</vt:lpstr>
      <vt:lpstr>SC length (by chromosome class)</vt:lpstr>
      <vt:lpstr>Position (1CO)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Peterson</dc:creator>
  <cp:lastModifiedBy>April Peterson</cp:lastModifiedBy>
  <cp:revision>9</cp:revision>
  <dcterms:created xsi:type="dcterms:W3CDTF">2020-04-08T14:31:58Z</dcterms:created>
  <dcterms:modified xsi:type="dcterms:W3CDTF">2020-04-08T15:02:21Z</dcterms:modified>
</cp:coreProperties>
</file>