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8" r:id="rId2"/>
    <p:sldId id="259" r:id="rId3"/>
    <p:sldId id="260" r:id="rId4"/>
    <p:sldId id="261" r:id="rId5"/>
    <p:sldId id="269" r:id="rId6"/>
    <p:sldId id="271" r:id="rId7"/>
    <p:sldId id="270" r:id="rId8"/>
    <p:sldId id="272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3" autoAdjust="0"/>
    <p:restoredTop sz="84441" autoAdjust="0"/>
  </p:normalViewPr>
  <p:slideViewPr>
    <p:cSldViewPr snapToGrid="0" showGuides="1">
      <p:cViewPr varScale="1">
        <p:scale>
          <a:sx n="71" d="100"/>
          <a:sy n="71" d="100"/>
        </p:scale>
        <p:origin x="66" y="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749BB-CDDE-48A6-83A7-A1764B1F388C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D7939-502B-4402-A693-10FC1B22F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51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500 P and D points were simulated, from</a:t>
            </a:r>
            <a:r>
              <a:rPr lang="en-US" baseline="0" dirty="0" smtClean="0"/>
              <a:t> 10 random mice with the strain randomized.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Female</a:t>
            </a:r>
            <a:r>
              <a:rPr lang="en-US" baseline="0" dirty="0" smtClean="0"/>
              <a:t> plot, Dom females have more strains in the sampling,  this is likely driving the larger Polymorphism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Male plot, </a:t>
            </a:r>
            <a:r>
              <a:rPr lang="en-US" baseline="0" dirty="0" err="1" smtClean="0"/>
              <a:t>Musc</a:t>
            </a:r>
            <a:r>
              <a:rPr lang="en-US" baseline="0" dirty="0" smtClean="0"/>
              <a:t> male polymorphism is smaller than Dom male. </a:t>
            </a:r>
          </a:p>
          <a:p>
            <a:r>
              <a:rPr lang="en-US" baseline="0" dirty="0" smtClean="0"/>
              <a:t>The Divergence between </a:t>
            </a:r>
            <a:r>
              <a:rPr lang="en-US" baseline="0" dirty="0" err="1" smtClean="0"/>
              <a:t>Musc</a:t>
            </a:r>
            <a:r>
              <a:rPr lang="en-US" baseline="0" dirty="0" smtClean="0"/>
              <a:t> and Dom males is at a larger scale than females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Check if these follow the amount of variance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D7939-502B-4402-A693-10FC1B22F6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877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D7939-502B-4402-A693-10FC1B22F62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0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D7939-502B-4402-A693-10FC1B22F62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13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subsampled</a:t>
            </a:r>
            <a:r>
              <a:rPr lang="en-US" baseline="0" dirty="0" smtClean="0"/>
              <a:t> Dom f values in </a:t>
            </a:r>
            <a:r>
              <a:rPr lang="en-US" baseline="0" dirty="0" err="1" smtClean="0"/>
              <a:t>tourquois</a:t>
            </a:r>
            <a:r>
              <a:rPr lang="en-US" baseline="0" dirty="0" smtClean="0"/>
              <a:t>. The distribution doesn’t seem different than the randomized points.</a:t>
            </a:r>
          </a:p>
          <a:p>
            <a:r>
              <a:rPr lang="en-US" baseline="0" dirty="0" smtClean="0"/>
              <a:t>But I think that shows that sub-sampling the data affect the distribution.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D7939-502B-4402-A693-10FC1B22F6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22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Simulations of </a:t>
            </a:r>
            <a:r>
              <a:rPr lang="en-US" dirty="0" err="1" smtClean="0"/>
              <a:t>PnD</a:t>
            </a:r>
            <a:r>
              <a:rPr lang="en-US" baseline="0" dirty="0" smtClean="0"/>
              <a:t> ratios</a:t>
            </a:r>
          </a:p>
          <a:p>
            <a:r>
              <a:rPr lang="en-US" baseline="0" dirty="0" smtClean="0"/>
              <a:t>Simulated P calculated by drawing a sample(same size of observed data) from pooled data set of female means. </a:t>
            </a:r>
            <a:r>
              <a:rPr lang="en-US" baseline="0" dirty="0" err="1" smtClean="0"/>
              <a:t>Calq</a:t>
            </a:r>
            <a:r>
              <a:rPr lang="en-US" baseline="0" dirty="0" smtClean="0"/>
              <a:t> the SE of that sample</a:t>
            </a:r>
          </a:p>
          <a:p>
            <a:r>
              <a:rPr lang="en-US" baseline="0" dirty="0" smtClean="0"/>
              <a:t>Simulated D calculated by measuring the SE of the ‘new’/simulated </a:t>
            </a:r>
            <a:r>
              <a:rPr lang="en-US" baseline="0" dirty="0" err="1" smtClean="0"/>
              <a:t>subsp</a:t>
            </a:r>
            <a:r>
              <a:rPr lang="en-US" baseline="0" dirty="0" smtClean="0"/>
              <a:t> mean AND the other </a:t>
            </a:r>
            <a:r>
              <a:rPr lang="en-US" baseline="0" dirty="0" err="1" smtClean="0"/>
              <a:t>subsp</a:t>
            </a:r>
            <a:r>
              <a:rPr lang="en-US" baseline="0" dirty="0" smtClean="0"/>
              <a:t> mean.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&lt;interpretations, (assuming it’s right)&gt;  (the male P </a:t>
            </a:r>
            <a:r>
              <a:rPr lang="en-US" baseline="0" dirty="0" err="1" smtClean="0"/>
              <a:t>calq</a:t>
            </a:r>
            <a:r>
              <a:rPr lang="en-US" baseline="0" dirty="0" smtClean="0"/>
              <a:t> is half has large as yesterday’s…)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D7939-502B-4402-A693-10FC1B22F6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97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Made an important change to make sure I was plotting number</a:t>
            </a:r>
            <a:r>
              <a:rPr lang="en-US" baseline="0" dirty="0" smtClean="0"/>
              <a:t>s not factors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Added the Divergence points across</a:t>
            </a:r>
            <a:r>
              <a:rPr lang="en-US" baseline="0" dirty="0" smtClean="0"/>
              <a:t> all three subspecies in males, (Dom-Cast divergence in </a:t>
            </a:r>
            <a:r>
              <a:rPr lang="en-US" baseline="0" dirty="0" err="1" smtClean="0"/>
              <a:t>co_means</a:t>
            </a:r>
            <a:r>
              <a:rPr lang="en-US" baseline="0" dirty="0" smtClean="0"/>
              <a:t> is leftmost, and </a:t>
            </a:r>
            <a:r>
              <a:rPr lang="en-US" baseline="0" dirty="0" err="1" smtClean="0"/>
              <a:t>Musc</a:t>
            </a:r>
            <a:r>
              <a:rPr lang="en-US" baseline="0" dirty="0" smtClean="0"/>
              <a:t>-Dom, </a:t>
            </a:r>
            <a:r>
              <a:rPr lang="en-US" baseline="0" dirty="0" err="1" smtClean="0"/>
              <a:t>Musc</a:t>
            </a:r>
            <a:r>
              <a:rPr lang="en-US" baseline="0" dirty="0" smtClean="0"/>
              <a:t>-Cast div measures are on the right. </a:t>
            </a:r>
          </a:p>
          <a:p>
            <a:endParaRPr lang="en-US" baseline="0" dirty="0" smtClean="0"/>
          </a:p>
          <a:p>
            <a:r>
              <a:rPr lang="en-US" dirty="0" smtClean="0"/>
              <a:t>Given the simulations ---</a:t>
            </a:r>
          </a:p>
          <a:p>
            <a:r>
              <a:rPr lang="en-US" dirty="0" smtClean="0"/>
              <a:t>Females have significantly</a:t>
            </a:r>
            <a:r>
              <a:rPr lang="en-US" baseline="0" dirty="0" smtClean="0"/>
              <a:t> more polymorphism in CO number compared to the ‘polymorphism’ from a equal sized set of random mice.  The divergence of actual Dom – </a:t>
            </a:r>
            <a:r>
              <a:rPr lang="en-US" baseline="0" dirty="0" err="1" smtClean="0"/>
              <a:t>Musc</a:t>
            </a:r>
            <a:r>
              <a:rPr lang="en-US" baseline="0" dirty="0" smtClean="0"/>
              <a:t> means is not that different from the mean of the random pool and a </a:t>
            </a:r>
            <a:r>
              <a:rPr lang="en-US" baseline="0" dirty="0" err="1" smtClean="0"/>
              <a:t>subsp’s</a:t>
            </a:r>
            <a:r>
              <a:rPr lang="en-US" baseline="0" dirty="0" smtClean="0"/>
              <a:t> mean.</a:t>
            </a:r>
          </a:p>
          <a:p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Male patterns of variation,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amount of polymorphism of CO number in </a:t>
            </a:r>
            <a:r>
              <a:rPr lang="en-US" baseline="0" dirty="0" err="1" smtClean="0"/>
              <a:t>Musc</a:t>
            </a:r>
            <a:r>
              <a:rPr lang="en-US" baseline="0" dirty="0" smtClean="0"/>
              <a:t> and Dom, is very similar and slightly more significant than what would be </a:t>
            </a:r>
            <a:r>
              <a:rPr lang="en-US" baseline="0" dirty="0" err="1" smtClean="0"/>
              <a:t>calqluated</a:t>
            </a:r>
            <a:r>
              <a:rPr lang="en-US" baseline="0" dirty="0" smtClean="0"/>
              <a:t> from a set of random mice. </a:t>
            </a:r>
          </a:p>
          <a:p>
            <a:r>
              <a:rPr lang="en-US" baseline="0" dirty="0" smtClean="0"/>
              <a:t> The divergence from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D7939-502B-4402-A693-10FC1B22F6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70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Made an important change to make sure I was plotting number</a:t>
            </a:r>
            <a:r>
              <a:rPr lang="en-US" baseline="0" dirty="0" smtClean="0"/>
              <a:t>s not factors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Added the Divergence points across</a:t>
            </a:r>
            <a:r>
              <a:rPr lang="en-US" baseline="0" dirty="0" smtClean="0"/>
              <a:t> all three subspecies in males, (Dom-Cast divergence in </a:t>
            </a:r>
            <a:r>
              <a:rPr lang="en-US" baseline="0" dirty="0" err="1" smtClean="0"/>
              <a:t>co_means</a:t>
            </a:r>
            <a:r>
              <a:rPr lang="en-US" baseline="0" dirty="0" smtClean="0"/>
              <a:t> is leftmost, and </a:t>
            </a:r>
            <a:r>
              <a:rPr lang="en-US" baseline="0" dirty="0" err="1" smtClean="0"/>
              <a:t>Musc</a:t>
            </a:r>
            <a:r>
              <a:rPr lang="en-US" baseline="0" dirty="0" smtClean="0"/>
              <a:t>-Dom, </a:t>
            </a:r>
            <a:r>
              <a:rPr lang="en-US" baseline="0" dirty="0" err="1" smtClean="0"/>
              <a:t>Musc</a:t>
            </a:r>
            <a:r>
              <a:rPr lang="en-US" baseline="0" dirty="0" smtClean="0"/>
              <a:t>-Cast div measures are on the right. </a:t>
            </a:r>
          </a:p>
          <a:p>
            <a:endParaRPr lang="en-US" baseline="0" dirty="0" smtClean="0"/>
          </a:p>
          <a:p>
            <a:r>
              <a:rPr lang="en-US" dirty="0" smtClean="0"/>
              <a:t>Given the simulations ---</a:t>
            </a:r>
          </a:p>
          <a:p>
            <a:r>
              <a:rPr lang="en-US" dirty="0" smtClean="0"/>
              <a:t>Females have significantly</a:t>
            </a:r>
            <a:r>
              <a:rPr lang="en-US" baseline="0" dirty="0" smtClean="0"/>
              <a:t> more polymorphism in CO number compared to the ‘polymorphism’ from a equal sized set of random mice.  The divergence of actual Dom – </a:t>
            </a:r>
            <a:r>
              <a:rPr lang="en-US" baseline="0" dirty="0" err="1" smtClean="0"/>
              <a:t>Musc</a:t>
            </a:r>
            <a:r>
              <a:rPr lang="en-US" baseline="0" dirty="0" smtClean="0"/>
              <a:t> means is not that different from the mean of the random pool and a </a:t>
            </a:r>
            <a:r>
              <a:rPr lang="en-US" baseline="0" dirty="0" err="1" smtClean="0"/>
              <a:t>subsp’s</a:t>
            </a:r>
            <a:r>
              <a:rPr lang="en-US" baseline="0" dirty="0" smtClean="0"/>
              <a:t> mean.</a:t>
            </a:r>
          </a:p>
          <a:p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Male patterns of variation,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amount of polymorphism of CO number in </a:t>
            </a:r>
            <a:r>
              <a:rPr lang="en-US" baseline="0" dirty="0" err="1" smtClean="0"/>
              <a:t>Musc</a:t>
            </a:r>
            <a:r>
              <a:rPr lang="en-US" baseline="0" dirty="0" smtClean="0"/>
              <a:t> and Dom, is very similar and slightly more significant than what would be </a:t>
            </a:r>
            <a:r>
              <a:rPr lang="en-US" baseline="0" dirty="0" err="1" smtClean="0"/>
              <a:t>calqluated</a:t>
            </a:r>
            <a:r>
              <a:rPr lang="en-US" baseline="0" dirty="0" smtClean="0"/>
              <a:t> from a set of random mice. </a:t>
            </a:r>
          </a:p>
          <a:p>
            <a:r>
              <a:rPr lang="en-US" baseline="0" dirty="0" smtClean="0"/>
              <a:t> The divergence from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D7939-502B-4402-A693-10FC1B22F6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25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Adjusted the calculation</a:t>
            </a:r>
            <a:r>
              <a:rPr lang="en-US" baseline="0" dirty="0" smtClean="0"/>
              <a:t> for </a:t>
            </a:r>
            <a:r>
              <a:rPr lang="en-US" baseline="0" dirty="0" err="1" smtClean="0"/>
              <a:t>Div</a:t>
            </a:r>
            <a:r>
              <a:rPr lang="en-US" baseline="0" dirty="0" smtClean="0"/>
              <a:t>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Male HM CO measures/ distributions have less polymorphism than a randomized male distribution</a:t>
            </a:r>
          </a:p>
          <a:p>
            <a:r>
              <a:rPr lang="en-US" baseline="0" dirty="0" smtClean="0"/>
              <a:t>Female HM CO </a:t>
            </a:r>
            <a:r>
              <a:rPr lang="en-US" baseline="0" dirty="0" err="1" smtClean="0"/>
              <a:t>meansres</a:t>
            </a:r>
            <a:r>
              <a:rPr lang="en-US" baseline="0" dirty="0" smtClean="0"/>
              <a:t> have more polymorphism than a randomized </a:t>
            </a:r>
            <a:r>
              <a:rPr lang="en-US" baseline="0" smtClean="0"/>
              <a:t>male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D7939-502B-4402-A693-10FC1B22F6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D7939-502B-4402-A693-10FC1B22F6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00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simulated data are drawn from random female pool. Makes more sense that  </a:t>
            </a:r>
            <a:r>
              <a:rPr lang="en-US" dirty="0" err="1" smtClean="0"/>
              <a:t>calq</a:t>
            </a:r>
            <a:r>
              <a:rPr lang="en-US" baseline="0" dirty="0" smtClean="0"/>
              <a:t> for randomized draws overlap. --- especially because they have the same sample size.</a:t>
            </a:r>
          </a:p>
          <a:p>
            <a:r>
              <a:rPr lang="en-US" baseline="0" dirty="0" smtClean="0"/>
              <a:t>I am 70% I calculated the observed values right…   but </a:t>
            </a:r>
            <a:r>
              <a:rPr lang="en-US" baseline="0" dirty="0" err="1" smtClean="0"/>
              <a:t>dom</a:t>
            </a:r>
            <a:r>
              <a:rPr lang="en-US" baseline="0" dirty="0" smtClean="0"/>
              <a:t> female SE seems very high…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D7939-502B-4402-A693-10FC1B22F6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14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Fewer </a:t>
            </a:r>
            <a:r>
              <a:rPr lang="en-US" dirty="0" err="1" smtClean="0"/>
              <a:t>musc</a:t>
            </a:r>
            <a:r>
              <a:rPr lang="en-US" dirty="0" smtClean="0"/>
              <a:t> male</a:t>
            </a:r>
            <a:r>
              <a:rPr lang="en-US" baseline="0" dirty="0" smtClean="0"/>
              <a:t> mice</a:t>
            </a:r>
            <a:r>
              <a:rPr lang="en-US" dirty="0" smtClean="0"/>
              <a:t> could explain the lower polymorphism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D7939-502B-4402-A693-10FC1B22F62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73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500 P and D points were simulated, from 10 random mice with the strain randomized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452" y="2198739"/>
            <a:ext cx="5606974" cy="40427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899" y="2198739"/>
            <a:ext cx="5606974" cy="404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310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61076" y="581749"/>
            <a:ext cx="7757305" cy="56945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7061" y="924211"/>
            <a:ext cx="7492276" cy="549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496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80551" y="611388"/>
            <a:ext cx="7676551" cy="56352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881" y="366514"/>
            <a:ext cx="8343705" cy="612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786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168" y="43721"/>
            <a:ext cx="9282717" cy="68142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045" y="-3843802"/>
            <a:ext cx="9473937" cy="695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742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(Effects of changing the number of strains in each </a:t>
            </a:r>
            <a:r>
              <a:rPr lang="en-US" dirty="0" err="1" smtClean="0"/>
              <a:t>subsps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75894" y="2023375"/>
            <a:ext cx="3213463" cy="2325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58537" y="4676503"/>
            <a:ext cx="305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Doms</a:t>
            </a:r>
            <a:r>
              <a:rPr lang="en-US" dirty="0" smtClean="0"/>
              <a:t> with G-Lew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50526" y="4676503"/>
            <a:ext cx="305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Doms</a:t>
            </a:r>
            <a:r>
              <a:rPr lang="en-US" dirty="0" smtClean="0"/>
              <a:t> with Lew-WSB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48801" y="4653949"/>
            <a:ext cx="305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Doms</a:t>
            </a:r>
            <a:r>
              <a:rPr lang="en-US" dirty="0" smtClean="0"/>
              <a:t> with WSB-Lew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66651" y="5434149"/>
            <a:ext cx="585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Make sure to change the number of observations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551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58537" y="4676503"/>
            <a:ext cx="305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</a:t>
            </a:r>
            <a:r>
              <a:rPr lang="en-US" dirty="0" err="1" smtClean="0"/>
              <a:t>Var</a:t>
            </a:r>
            <a:r>
              <a:rPr lang="en-US" dirty="0" smtClean="0"/>
              <a:t> instead of 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50526" y="4676503"/>
            <a:ext cx="305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</a:t>
            </a:r>
            <a:r>
              <a:rPr lang="en-US" dirty="0" err="1" smtClean="0"/>
              <a:t>sd</a:t>
            </a:r>
            <a:r>
              <a:rPr lang="en-US" dirty="0" smtClean="0"/>
              <a:t> instead of 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721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06285" y="3892731"/>
            <a:ext cx="305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…another form of variation…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98274" y="3892731"/>
            <a:ext cx="305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</a:t>
            </a:r>
            <a:r>
              <a:rPr lang="en-US" dirty="0" err="1" smtClean="0"/>
              <a:t>sd</a:t>
            </a:r>
            <a:r>
              <a:rPr lang="en-US" dirty="0" smtClean="0"/>
              <a:t> instead of 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772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191" y="2404182"/>
            <a:ext cx="6123809" cy="37714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89589"/>
            <a:ext cx="6123809" cy="3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472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810" y="502425"/>
            <a:ext cx="10319783" cy="635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616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29658"/>
            <a:ext cx="11029616" cy="988332"/>
          </a:xfrm>
        </p:spPr>
        <p:txBody>
          <a:bodyPr/>
          <a:lstStyle/>
          <a:p>
            <a:r>
              <a:rPr lang="en-US" dirty="0" smtClean="0"/>
              <a:t>Make a subsampled version, without randomizing strain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387" y="2587557"/>
            <a:ext cx="9353226" cy="689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600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818" y="1979247"/>
            <a:ext cx="4572000" cy="4572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429" y="1979247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985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4" y="437322"/>
            <a:ext cx="6251714" cy="62517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292" y="437322"/>
            <a:ext cx="6267708" cy="626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25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033" y="519516"/>
            <a:ext cx="5818967" cy="58189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7" y="519516"/>
            <a:ext cx="6047503" cy="604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287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77" y="1519518"/>
            <a:ext cx="4572000" cy="457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377" y="171799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39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64596" y="2470826"/>
            <a:ext cx="97665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 from within all females</a:t>
            </a:r>
          </a:p>
          <a:p>
            <a:endParaRPr lang="en-US" dirty="0"/>
          </a:p>
          <a:p>
            <a:r>
              <a:rPr lang="en-US" dirty="0" smtClean="0"/>
              <a:t>-- what would the distribution look like if I didn’t maintain the groups</a:t>
            </a:r>
          </a:p>
          <a:p>
            <a:endParaRPr lang="en-US" dirty="0"/>
          </a:p>
          <a:p>
            <a:r>
              <a:rPr lang="en-US" dirty="0" smtClean="0"/>
              <a:t>-- remember to maintain the ‘data’ structure of the observed data (N mice </a:t>
            </a:r>
            <a:r>
              <a:rPr lang="en-US" dirty="0" err="1" smtClean="0"/>
              <a:t>ect</a:t>
            </a:r>
            <a:r>
              <a:rPr lang="en-US" dirty="0" smtClean="0"/>
              <a:t>) – make sure that they are </a:t>
            </a:r>
            <a:r>
              <a:rPr lang="en-US" dirty="0" err="1" smtClean="0"/>
              <a:t>comprable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4555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3161</TotalTime>
  <Words>658</Words>
  <Application>Microsoft Office PowerPoint</Application>
  <PresentationFormat>Widescreen</PresentationFormat>
  <Paragraphs>74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Gill Sans MT</vt:lpstr>
      <vt:lpstr>Wingdings 2</vt:lpstr>
      <vt:lpstr>Dividend</vt:lpstr>
      <vt:lpstr>500 P and D points were simulated, from 10 random mice with the strain randomized.</vt:lpstr>
      <vt:lpstr>PowerPoint Presentation</vt:lpstr>
      <vt:lpstr>PowerPoint Presentation</vt:lpstr>
      <vt:lpstr>Make a subsampled version, without randomizing strain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(Effects of changing the number of strains in each subsps)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500 P and D points were simulated, from 10 random mice with the strain randomized.</dc:title>
  <dc:creator>PETERSON, APRIL L</dc:creator>
  <cp:lastModifiedBy>PETERSON, APRIL L</cp:lastModifiedBy>
  <cp:revision>30</cp:revision>
  <dcterms:created xsi:type="dcterms:W3CDTF">2017-11-14T22:29:34Z</dcterms:created>
  <dcterms:modified xsi:type="dcterms:W3CDTF">2017-11-17T21:36:57Z</dcterms:modified>
</cp:coreProperties>
</file>