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58" r:id="rId4"/>
    <p:sldId id="261" r:id="rId5"/>
    <p:sldId id="256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6" autoAdjust="0"/>
    <p:restoredTop sz="76661" autoAdjust="0"/>
  </p:normalViewPr>
  <p:slideViewPr>
    <p:cSldViewPr snapToGrid="0" showGuides="1">
      <p:cViewPr varScale="1">
        <p:scale>
          <a:sx n="43" d="100"/>
          <a:sy n="43" d="100"/>
        </p:scale>
        <p:origin x="18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8B63-5BB5-407E-80AF-8E86B5EDE4B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6B551-2E43-4FFE-9FE2-782B1B7A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6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 from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6B551-2E43-4FFE-9FE2-782B1B7A4E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77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6B551-2E43-4FFE-9FE2-782B1B7A4E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48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6B551-2E43-4FFE-9FE2-782B1B7A4E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25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Interference</a:t>
            </a:r>
            <a:r>
              <a:rPr lang="en-US" baseline="0" dirty="0" smtClean="0"/>
              <a:t> strength examples</a:t>
            </a:r>
          </a:p>
          <a:p>
            <a:r>
              <a:rPr lang="en-US" baseline="0" dirty="0" smtClean="0"/>
              <a:t>(based on </a:t>
            </a:r>
            <a:r>
              <a:rPr lang="en-US" baseline="0" dirty="0" err="1" smtClean="0"/>
              <a:t>Dourad</a:t>
            </a:r>
            <a:r>
              <a:rPr lang="en-US" baseline="0" dirty="0" smtClean="0"/>
              <a:t> et al (link)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Generic example plot;</a:t>
            </a:r>
          </a:p>
          <a:p>
            <a:r>
              <a:rPr lang="en-US" baseline="0" dirty="0" smtClean="0"/>
              <a:t>Show the difference in IFD length via closeness to diagonal line. Put example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(could try 3 axis for the 3 COs)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Centromere – </a:t>
            </a:r>
            <a:r>
              <a:rPr lang="en-US" baseline="0" dirty="0" err="1" smtClean="0"/>
              <a:t>supression</a:t>
            </a:r>
            <a:r>
              <a:rPr lang="en-US" baseline="0" dirty="0" smtClean="0"/>
              <a:t>,</a:t>
            </a:r>
          </a:p>
          <a:p>
            <a:r>
              <a:rPr lang="en-US" baseline="0" dirty="0" smtClean="0"/>
              <a:t>Male – female difference – telomere bias (the enriched points around the top of plot</a:t>
            </a:r>
          </a:p>
          <a:p>
            <a:endParaRPr lang="en-US" baseline="0" dirty="0" smtClean="0"/>
          </a:p>
          <a:p>
            <a:r>
              <a:rPr lang="en-US" baseline="0" dirty="0" smtClean="0"/>
              <a:t>PWD – DOM, differences not quite clear  (in contrast to the boxplots)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6B551-2E43-4FFE-9FE2-782B1B7A4E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29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6B551-2E43-4FFE-9FE2-782B1B7A4E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9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5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0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7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3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5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0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4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4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1C2C-16DA-40AA-A93A-93C542D4C8D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5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81C2C-16DA-40AA-A93A-93C542D4C8D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C7652-6635-476F-AF7D-A866A9E0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8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t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MLH1 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620" y="1825625"/>
            <a:ext cx="386018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838200" y="1581150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613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 Proportion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4272" y="1825625"/>
            <a:ext cx="3369527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38200" y="1690688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336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DMC1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0010" y="1825625"/>
            <a:ext cx="486379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19240" y="2481263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005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(1CO)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0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61" y="4236344"/>
            <a:ext cx="2844165" cy="2171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434" y="783322"/>
            <a:ext cx="4387373" cy="3424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1" name="Group 10"/>
          <p:cNvGrpSpPr/>
          <p:nvPr/>
        </p:nvGrpSpPr>
        <p:grpSpPr>
          <a:xfrm>
            <a:off x="645861" y="256008"/>
            <a:ext cx="3668563" cy="3172992"/>
            <a:chOff x="645861" y="256008"/>
            <a:chExt cx="3668563" cy="3172992"/>
          </a:xfrm>
        </p:grpSpPr>
        <p:pic>
          <p:nvPicPr>
            <p:cNvPr id="6" name="Picture 5"/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519"/>
            <a:stretch/>
          </p:blipFill>
          <p:spPr>
            <a:xfrm>
              <a:off x="645862" y="256008"/>
              <a:ext cx="3668562" cy="317299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8" name="Straight Connector 7"/>
            <p:cNvCxnSpPr/>
            <p:nvPr/>
          </p:nvCxnSpPr>
          <p:spPr>
            <a:xfrm flipV="1">
              <a:off x="645861" y="528034"/>
              <a:ext cx="3668563" cy="2900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 rot="19582387">
            <a:off x="1861316" y="1755461"/>
            <a:ext cx="598533" cy="51515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19582387">
            <a:off x="1444237" y="608767"/>
            <a:ext cx="506708" cy="46064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1" t="47307" r="57149" b="20579"/>
          <a:stretch/>
        </p:blipFill>
        <p:spPr>
          <a:xfrm>
            <a:off x="6755196" y="121595"/>
            <a:ext cx="457199" cy="2286149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3" idx="6"/>
          </p:cNvCxnSpPr>
          <p:nvPr/>
        </p:nvCxnSpPr>
        <p:spPr>
          <a:xfrm flipV="1">
            <a:off x="1908549" y="697296"/>
            <a:ext cx="4846647" cy="149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4" t="43481" r="43106" b="49608"/>
          <a:stretch/>
        </p:blipFill>
        <p:spPr>
          <a:xfrm rot="5400000">
            <a:off x="5406613" y="1545699"/>
            <a:ext cx="1378773" cy="379141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9" idx="7"/>
            <a:endCxn id="17" idx="2"/>
          </p:cNvCxnSpPr>
          <p:nvPr/>
        </p:nvCxnSpPr>
        <p:spPr>
          <a:xfrm flipV="1">
            <a:off x="2235922" y="1735270"/>
            <a:ext cx="3670507" cy="892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129239" y="256008"/>
            <a:ext cx="382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IFD figure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30162" y="700589"/>
            <a:ext cx="875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Longer IFD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930898" y="2495622"/>
            <a:ext cx="977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Shorter IFDs</a:t>
            </a:r>
            <a:endParaRPr lang="en-US" sz="1200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7877575" y="1045138"/>
            <a:ext cx="3668563" cy="2900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09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 length (by chromosome class)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9872" y="1825625"/>
            <a:ext cx="4283927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38200" y="1685112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484782" y="1685112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567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4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 SC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4028" y="1825625"/>
            <a:ext cx="5599771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41543" y="2696272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5481173" y="2481263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1939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111</Words>
  <Application>Microsoft Office PowerPoint</Application>
  <PresentationFormat>Widescreen</PresentationFormat>
  <Paragraphs>27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Main MLH1 figure</vt:lpstr>
      <vt:lpstr>Chromosome Proportion differences</vt:lpstr>
      <vt:lpstr>DMC1 results</vt:lpstr>
      <vt:lpstr>Position (1CO)</vt:lpstr>
      <vt:lpstr>PowerPoint Presentation</vt:lpstr>
      <vt:lpstr>SC length (by chromosome class)</vt:lpstr>
      <vt:lpstr>PowerPoint Presentation</vt:lpstr>
      <vt:lpstr>Q2 SC differences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April Peterson</dc:creator>
  <cp:lastModifiedBy>April Peterson</cp:lastModifiedBy>
  <cp:revision>14</cp:revision>
  <dcterms:created xsi:type="dcterms:W3CDTF">2020-04-08T14:31:58Z</dcterms:created>
  <dcterms:modified xsi:type="dcterms:W3CDTF">2020-04-09T17:29:27Z</dcterms:modified>
</cp:coreProperties>
</file>