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64" r:id="rId6"/>
    <p:sldId id="257" r:id="rId7"/>
    <p:sldId id="263" r:id="rId8"/>
    <p:sldId id="258" r:id="rId9"/>
    <p:sldId id="259" r:id="rId10"/>
    <p:sldId id="266" r:id="rId11"/>
    <p:sldId id="267" r:id="rId12"/>
    <p:sldId id="260" r:id="rId13"/>
    <p:sldId id="261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86306" autoAdjust="0"/>
  </p:normalViewPr>
  <p:slideViewPr>
    <p:cSldViewPr snapToGrid="0">
      <p:cViewPr varScale="1">
        <p:scale>
          <a:sx n="54" d="100"/>
          <a:sy n="5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0EADC-FEA6-49DE-9F56-EBF179A506FA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BAA1E-6386-428D-9F0B-629A6D45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AA1E-6386-428D-9F0B-629A6D4596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PWD and MSM have</a:t>
            </a:r>
            <a:r>
              <a:rPr lang="en-US" baseline="0" dirty="0" smtClean="0"/>
              <a:t> significant length effect on 1CO 2CO and also seem to have weaker centromere suppression</a:t>
            </a:r>
          </a:p>
          <a:p>
            <a:r>
              <a:rPr lang="en-US" baseline="0" dirty="0" smtClean="0"/>
              <a:t>What tests will I use?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telomere bias?</a:t>
            </a:r>
          </a:p>
          <a:p>
            <a:r>
              <a:rPr lang="en-US" dirty="0" err="1" smtClean="0"/>
              <a:t>Kaz</a:t>
            </a:r>
            <a:r>
              <a:rPr lang="en-US" baseline="0" dirty="0" smtClean="0"/>
              <a:t> male seems to have telomere bias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BAA1E-6386-428D-9F0B-629A6D4596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A1F5-36B3-47C0-A09D-6553A06944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6F68-76EF-4366-9744-4FAB221B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14" y="1443552"/>
            <a:ext cx="5457143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2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 centromere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200" y="1825625"/>
            <a:ext cx="3515600" cy="4351338"/>
          </a:xfrm>
        </p:spPr>
        <p:txBody>
          <a:bodyPr/>
          <a:lstStyle/>
          <a:p>
            <a:r>
              <a:rPr lang="en-US" dirty="0" smtClean="0"/>
              <a:t>What’s the best way to quant centromere suppression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25625"/>
            <a:ext cx="7000000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62"/>
            <a:ext cx="8238095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38" y="365125"/>
            <a:ext cx="7757813" cy="63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7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939" y="3244334"/>
            <a:ext cx="213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SC.length.points.bivs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445" y="3051803"/>
            <a:ext cx="6279947" cy="4602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6343" y="-1335356"/>
            <a:ext cx="6752343" cy="4949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1453115"/>
            <a:ext cx="6913011" cy="5066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19364"/>
            <a:ext cx="7067267" cy="51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 dispersion </a:t>
            </a:r>
            <a:r>
              <a:rPr lang="en-US" dirty="0" smtClean="0"/>
              <a:t>of among cell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Wang 2019 paper found that the ‘within cell covariation’ of SC lengths was a major component of the total variance (for both SC length and COs per cell)</a:t>
            </a:r>
          </a:p>
          <a:p>
            <a:r>
              <a:rPr lang="en-US" dirty="0" smtClean="0"/>
              <a:t>(permutations/simulations showed there was more variance among cells than expected by chance)</a:t>
            </a:r>
          </a:p>
          <a:p>
            <a:r>
              <a:rPr lang="en-US" dirty="0" smtClean="0"/>
              <a:t>MY CHAP:</a:t>
            </a:r>
          </a:p>
          <a:p>
            <a:r>
              <a:rPr lang="en-US" dirty="0"/>
              <a:t>Use whole cell measures (all 19-20 bivalents within a cell) to compare the within cell </a:t>
            </a:r>
            <a:r>
              <a:rPr lang="en-US" dirty="0" err="1" smtClean="0"/>
              <a:t>covarition</a:t>
            </a:r>
            <a:r>
              <a:rPr lang="en-US" dirty="0" smtClean="0"/>
              <a:t> and study the total variance for animals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all bivalents have similar / distinct structure across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 try a PCA comparison? (compressing data / is there a way to describe this without PCA?</a:t>
            </a:r>
          </a:p>
          <a:p>
            <a:endParaRPr lang="en-US" dirty="0"/>
          </a:p>
          <a:p>
            <a:r>
              <a:rPr lang="en-US" dirty="0" smtClean="0"/>
              <a:t>Expected patterns</a:t>
            </a:r>
          </a:p>
          <a:p>
            <a:pPr lvl="1"/>
            <a:r>
              <a:rPr lang="en-US" dirty="0" smtClean="0"/>
              <a:t>Males: smaller ranges for all metrics (across mice within strain)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mouse variance of meiotic features</a:t>
            </a:r>
          </a:p>
          <a:p>
            <a:endParaRPr lang="en-US" dirty="0" smtClean="0"/>
          </a:p>
          <a:p>
            <a:r>
              <a:rPr lang="en-US" dirty="0" smtClean="0"/>
              <a:t>Evolution and sexual dimorphism of meiotic features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 (no sig effects)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Male pattern</a:t>
            </a:r>
          </a:p>
          <a:p>
            <a:r>
              <a:rPr lang="en-US" dirty="0" smtClean="0"/>
              <a:t>More interference in high RR </a:t>
            </a:r>
            <a:r>
              <a:rPr lang="en-US" dirty="0" err="1" smtClean="0"/>
              <a:t>musc</a:t>
            </a:r>
            <a:r>
              <a:rPr lang="en-US" dirty="0" smtClean="0"/>
              <a:t> males, there are more 2COs in these strains</a:t>
            </a:r>
          </a:p>
          <a:p>
            <a:r>
              <a:rPr lang="en-US" dirty="0" smtClean="0"/>
              <a:t>CO position is conserved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Female pattern</a:t>
            </a:r>
          </a:p>
          <a:p>
            <a:pPr marL="0" indent="0">
              <a:buNone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21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bivData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MasterBivData</a:t>
            </a:r>
            <a:r>
              <a:rPr lang="en-US" dirty="0" smtClean="0"/>
              <a:t> -  (no duplicates)</a:t>
            </a:r>
          </a:p>
          <a:p>
            <a:pPr marL="0" indent="0">
              <a:buNone/>
            </a:pPr>
            <a:r>
              <a:rPr lang="en-US" dirty="0" err="1" smtClean="0"/>
              <a:t>curatedBivData</a:t>
            </a:r>
            <a:r>
              <a:rPr lang="en-US" dirty="0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6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237</Words>
  <Application>Microsoft Office PowerPoint</Application>
  <PresentationFormat>Widescreen</PresentationFormat>
  <Paragraphs>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3</vt:lpstr>
      <vt:lpstr>Over dispersion of among cell measures</vt:lpstr>
      <vt:lpstr>PowerPoint Presentation</vt:lpstr>
      <vt:lpstr>PowerPoint Presentation</vt:lpstr>
      <vt:lpstr>Maybe all bivalents have similar / distinct structure across males</vt:lpstr>
      <vt:lpstr>PowerPoint Presentation</vt:lpstr>
      <vt:lpstr>Mixed model (no sig effects)</vt:lpstr>
      <vt:lpstr>Results</vt:lpstr>
      <vt:lpstr>Initial bivData results</vt:lpstr>
      <vt:lpstr>PowerPoint Presentation</vt:lpstr>
      <vt:lpstr>PowerPoint Presentation</vt:lpstr>
      <vt:lpstr>Distance to centromere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PETERSON, APRIL L</dc:creator>
  <cp:lastModifiedBy>PETERSON, APRIL L</cp:lastModifiedBy>
  <cp:revision>17</cp:revision>
  <dcterms:created xsi:type="dcterms:W3CDTF">2019-10-16T14:28:49Z</dcterms:created>
  <dcterms:modified xsi:type="dcterms:W3CDTF">2019-12-17T20:11:03Z</dcterms:modified>
</cp:coreProperties>
</file>