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81659" autoAdjust="0"/>
  </p:normalViewPr>
  <p:slideViewPr>
    <p:cSldViewPr snapToGrid="0" showGuides="1">
      <p:cViewPr>
        <p:scale>
          <a:sx n="66" d="100"/>
          <a:sy n="66" d="100"/>
        </p:scale>
        <p:origin x="100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749BB-CDDE-48A6-83A7-A1764B1F388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D7939-502B-4402-A693-10FC1B22F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5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500 P and D points were simulated, from</a:t>
            </a:r>
            <a:r>
              <a:rPr lang="en-US" baseline="0" dirty="0" smtClean="0"/>
              <a:t> 10 random mice with the strain randomized.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Female</a:t>
            </a:r>
            <a:r>
              <a:rPr lang="en-US" baseline="0" dirty="0" smtClean="0"/>
              <a:t> plot, Dom females have more strains in the sampling,  this is likely driving the larger Polymorphism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Male plot, </a:t>
            </a:r>
            <a:r>
              <a:rPr lang="en-US" baseline="0" dirty="0" err="1" smtClean="0"/>
              <a:t>Musc</a:t>
            </a:r>
            <a:r>
              <a:rPr lang="en-US" baseline="0" dirty="0" smtClean="0"/>
              <a:t> male polymorphism is smaller than Dom male. </a:t>
            </a:r>
          </a:p>
          <a:p>
            <a:r>
              <a:rPr lang="en-US" baseline="0" dirty="0" smtClean="0"/>
              <a:t>The Divergence between </a:t>
            </a:r>
            <a:r>
              <a:rPr lang="en-US" baseline="0" dirty="0" err="1" smtClean="0"/>
              <a:t>Musc</a:t>
            </a:r>
            <a:r>
              <a:rPr lang="en-US" baseline="0" dirty="0" smtClean="0"/>
              <a:t> and Dom males is at a larger scale than females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if these follow the amount of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subsampled</a:t>
            </a:r>
            <a:r>
              <a:rPr lang="en-US" baseline="0" dirty="0" smtClean="0"/>
              <a:t> Dom f values in </a:t>
            </a:r>
            <a:r>
              <a:rPr lang="en-US" baseline="0" dirty="0" err="1" smtClean="0"/>
              <a:t>tourquois</a:t>
            </a:r>
            <a:r>
              <a:rPr lang="en-US" baseline="0" dirty="0" smtClean="0"/>
              <a:t>. The distribution doesn’t seem different than the randomized points.</a:t>
            </a:r>
          </a:p>
          <a:p>
            <a:r>
              <a:rPr lang="en-US" baseline="0" dirty="0" smtClean="0"/>
              <a:t>But I think that shows that sub-sampling the data affect the distribution.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2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Simulations of </a:t>
            </a:r>
            <a:r>
              <a:rPr lang="en-US" dirty="0" err="1" smtClean="0"/>
              <a:t>PnD</a:t>
            </a:r>
            <a:r>
              <a:rPr lang="en-US" baseline="0" dirty="0" smtClean="0"/>
              <a:t> ratios</a:t>
            </a:r>
          </a:p>
          <a:p>
            <a:r>
              <a:rPr lang="en-US" baseline="0" dirty="0" smtClean="0"/>
              <a:t>Simulated P calculated by drawing a sample(same size of observed data) from pooled data set of female means. </a:t>
            </a:r>
            <a:r>
              <a:rPr lang="en-US" baseline="0" dirty="0" err="1" smtClean="0"/>
              <a:t>Calq</a:t>
            </a:r>
            <a:r>
              <a:rPr lang="en-US" baseline="0" dirty="0" smtClean="0"/>
              <a:t> the SE of that sample</a:t>
            </a:r>
          </a:p>
          <a:p>
            <a:r>
              <a:rPr lang="en-US" baseline="0" dirty="0" smtClean="0"/>
              <a:t>Simulated D calculated by measuring the SE of the ‘new’/simulated </a:t>
            </a:r>
            <a:r>
              <a:rPr lang="en-US" baseline="0" dirty="0" err="1" smtClean="0"/>
              <a:t>subsp</a:t>
            </a:r>
            <a:r>
              <a:rPr lang="en-US" baseline="0" dirty="0" smtClean="0"/>
              <a:t> mean AND the other </a:t>
            </a:r>
            <a:r>
              <a:rPr lang="en-US" baseline="0" dirty="0" err="1" smtClean="0"/>
              <a:t>subsp</a:t>
            </a:r>
            <a:r>
              <a:rPr lang="en-US" baseline="0" dirty="0" smtClean="0"/>
              <a:t> mean.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&lt;interpretations, (assuming it’s right)&gt;  (the male P </a:t>
            </a:r>
            <a:r>
              <a:rPr lang="en-US" baseline="0" dirty="0" err="1" smtClean="0"/>
              <a:t>calq</a:t>
            </a:r>
            <a:r>
              <a:rPr lang="en-US" baseline="0" dirty="0" smtClean="0"/>
              <a:t> is half has large as yesterday’s…)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9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simulated data are drawn from random female pool. Makes more sense that  </a:t>
            </a:r>
            <a:r>
              <a:rPr lang="en-US" dirty="0" err="1" smtClean="0"/>
              <a:t>calq</a:t>
            </a:r>
            <a:r>
              <a:rPr lang="en-US" baseline="0" dirty="0" smtClean="0"/>
              <a:t> for randomized draws overlap. --- especially because they have the same sample size.</a:t>
            </a:r>
          </a:p>
          <a:p>
            <a:r>
              <a:rPr lang="en-US" baseline="0" dirty="0" smtClean="0"/>
              <a:t>I am 70% I calculated the observed values right…   but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 female SE seems very high…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Fewer </a:t>
            </a:r>
            <a:r>
              <a:rPr lang="en-US" dirty="0" err="1" smtClean="0"/>
              <a:t>musc</a:t>
            </a:r>
            <a:r>
              <a:rPr lang="en-US" dirty="0" smtClean="0"/>
              <a:t> male</a:t>
            </a:r>
            <a:r>
              <a:rPr lang="en-US" baseline="0" dirty="0" smtClean="0"/>
              <a:t> mice</a:t>
            </a:r>
            <a:r>
              <a:rPr lang="en-US" dirty="0" smtClean="0"/>
              <a:t> could explain the lower polymorphism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3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500 P and D points were simulated, from 10 random mice with the strain randomized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52" y="2198739"/>
            <a:ext cx="5606974" cy="40427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99" y="2198739"/>
            <a:ext cx="5606974" cy="40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1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(Effects of changing the number of strains in each </a:t>
            </a:r>
            <a:r>
              <a:rPr lang="en-US" dirty="0" err="1" smtClean="0"/>
              <a:t>subsps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5894" y="2023375"/>
            <a:ext cx="3213463" cy="232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8537" y="4676503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Doms</a:t>
            </a:r>
            <a:r>
              <a:rPr lang="en-US" dirty="0" smtClean="0"/>
              <a:t> with G-Lew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0526" y="4676503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Doms</a:t>
            </a:r>
            <a:r>
              <a:rPr lang="en-US" dirty="0" smtClean="0"/>
              <a:t> with Lew-WSB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48801" y="4653949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Doms</a:t>
            </a:r>
            <a:r>
              <a:rPr lang="en-US" dirty="0" smtClean="0"/>
              <a:t> with WSB-Lew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6651" y="5434149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to change the number of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5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58537" y="4676503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Var</a:t>
            </a:r>
            <a:r>
              <a:rPr lang="en-US" dirty="0" smtClean="0"/>
              <a:t> instead of 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0526" y="4676503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sd</a:t>
            </a:r>
            <a:r>
              <a:rPr lang="en-US" dirty="0" smtClean="0"/>
              <a:t> instead of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2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06285" y="3892731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…another form of variation…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8274" y="3892731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sd</a:t>
            </a:r>
            <a:r>
              <a:rPr lang="en-US" dirty="0" smtClean="0"/>
              <a:t> instead of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7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191" y="2404182"/>
            <a:ext cx="6123809" cy="377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9589"/>
            <a:ext cx="6123809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7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10" y="502425"/>
            <a:ext cx="10319783" cy="635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1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29658"/>
            <a:ext cx="11029616" cy="988332"/>
          </a:xfrm>
        </p:spPr>
        <p:txBody>
          <a:bodyPr/>
          <a:lstStyle/>
          <a:p>
            <a:r>
              <a:rPr lang="en-US" dirty="0" smtClean="0"/>
              <a:t>Make a subsampled version, without randomizing strain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387" y="2587557"/>
            <a:ext cx="9353226" cy="68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0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18" y="1979247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9" y="197924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8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64596" y="2470826"/>
            <a:ext cx="9766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from within all females</a:t>
            </a:r>
          </a:p>
          <a:p>
            <a:endParaRPr lang="en-US" dirty="0"/>
          </a:p>
          <a:p>
            <a:r>
              <a:rPr lang="en-US" dirty="0" smtClean="0"/>
              <a:t>-- what would the distribution look like if I didn’t maintain the groups</a:t>
            </a:r>
          </a:p>
          <a:p>
            <a:endParaRPr lang="en-US" dirty="0"/>
          </a:p>
          <a:p>
            <a:r>
              <a:rPr lang="en-US" dirty="0" smtClean="0"/>
              <a:t>-- remember to maintain the ‘data’ structure of the observed data (N mice </a:t>
            </a:r>
            <a:r>
              <a:rPr lang="en-US" dirty="0" err="1" smtClean="0"/>
              <a:t>ect</a:t>
            </a:r>
            <a:r>
              <a:rPr lang="en-US" dirty="0" smtClean="0"/>
              <a:t>) – make sure that they are </a:t>
            </a:r>
            <a:r>
              <a:rPr lang="en-US" dirty="0" err="1" smtClean="0"/>
              <a:t>comprable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076" y="581749"/>
            <a:ext cx="7757305" cy="5694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24211"/>
            <a:ext cx="7492276" cy="54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9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0551" y="611388"/>
            <a:ext cx="7676551" cy="56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81" y="366514"/>
            <a:ext cx="8343705" cy="612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8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68" y="43721"/>
            <a:ext cx="9282717" cy="68142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45" y="-3843802"/>
            <a:ext cx="9473937" cy="69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421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1726</TotalTime>
  <Words>356</Words>
  <Application>Microsoft Office PowerPoint</Application>
  <PresentationFormat>Widescreen</PresentationFormat>
  <Paragraphs>42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500 P and D points were simulated, from 10 random mice with the strain randomized.</vt:lpstr>
      <vt:lpstr>PowerPoint Presentation</vt:lpstr>
      <vt:lpstr>PowerPoint Presentation</vt:lpstr>
      <vt:lpstr>Make a subsampled version, without randomizing strain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(Effects of changing the number of strains in each subsps)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500 P and D points were simulated, from 10 random mice with the strain randomized.</dc:title>
  <dc:creator>PETERSON, APRIL L</dc:creator>
  <cp:lastModifiedBy>PETERSON, APRIL L</cp:lastModifiedBy>
  <cp:revision>21</cp:revision>
  <dcterms:created xsi:type="dcterms:W3CDTF">2017-11-14T22:29:34Z</dcterms:created>
  <dcterms:modified xsi:type="dcterms:W3CDTF">2017-11-16T19:23:32Z</dcterms:modified>
</cp:coreProperties>
</file>