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8" r:id="rId4"/>
    <p:sldId id="261" r:id="rId5"/>
    <p:sldId id="264" r:id="rId6"/>
    <p:sldId id="266" r:id="rId7"/>
    <p:sldId id="265" r:id="rId8"/>
    <p:sldId id="267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76661" autoAdjust="0"/>
  </p:normalViewPr>
  <p:slideViewPr>
    <p:cSldViewPr snapToGrid="0" showGuides="1">
      <p:cViewPr>
        <p:scale>
          <a:sx n="71" d="100"/>
          <a:sy n="71" d="100"/>
        </p:scale>
        <p:origin x="54" y="54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8B63-5BB5-407E-80AF-8E86B5EDE4B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6B551-2E43-4FFE-9FE2-782B1B7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from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2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r>
              <a:rPr lang="en-US" baseline="0" dirty="0" smtClean="0"/>
              <a:t> strength examples</a:t>
            </a:r>
          </a:p>
          <a:p>
            <a:r>
              <a:rPr lang="en-US" baseline="0" dirty="0" smtClean="0"/>
              <a:t>(based on </a:t>
            </a:r>
            <a:r>
              <a:rPr lang="en-US" baseline="0" dirty="0" err="1" smtClean="0"/>
              <a:t>Dourad</a:t>
            </a:r>
            <a:r>
              <a:rPr lang="en-US" baseline="0" dirty="0" smtClean="0"/>
              <a:t> et al (link)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Generic example plot;</a:t>
            </a:r>
          </a:p>
          <a:p>
            <a:r>
              <a:rPr lang="en-US" baseline="0" dirty="0" smtClean="0"/>
              <a:t>Show the difference in IFD length via closeness to diagonal line. Put example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(could try 3 axis for the 3 COs)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Centromere – </a:t>
            </a:r>
            <a:r>
              <a:rPr lang="en-US" baseline="0" dirty="0" err="1" smtClean="0"/>
              <a:t>supression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Male – female difference – telomere bias (the enriched points around the top of plot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PWD – DOM, differences not quite clear  (in contrast to the boxplots)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r>
              <a:rPr lang="en-US" baseline="0" dirty="0" smtClean="0"/>
              <a:t> strength examples</a:t>
            </a:r>
          </a:p>
          <a:p>
            <a:r>
              <a:rPr lang="en-US" baseline="0" dirty="0" smtClean="0"/>
              <a:t>(based on </a:t>
            </a:r>
            <a:r>
              <a:rPr lang="en-US" baseline="0" dirty="0" err="1" smtClean="0"/>
              <a:t>Dourad</a:t>
            </a:r>
            <a:r>
              <a:rPr lang="en-US" baseline="0" dirty="0" smtClean="0"/>
              <a:t> et al (link)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Generic example plot;</a:t>
            </a:r>
          </a:p>
          <a:p>
            <a:r>
              <a:rPr lang="en-US" baseline="0" dirty="0" smtClean="0"/>
              <a:t>Show the difference in IFD length via closeness to diagonal line. Put example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(could try 3 axis for the 3 COs)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Centromere – </a:t>
            </a:r>
            <a:r>
              <a:rPr lang="en-US" baseline="0" dirty="0" err="1" smtClean="0"/>
              <a:t>supression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Male – female difference – telomere bias (the enriched points around the top of plot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PWD – DOM, differences not quite clear  (in contrast to the boxplots)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1C2C-16DA-40AA-A93A-93C542D4C8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"/><Relationship Id="rId4" Type="http://schemas.openxmlformats.org/officeDocument/2006/relationships/image" Target="../media/image5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MLH1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620" y="1825625"/>
            <a:ext cx="386018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38200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613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SC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028" y="1825625"/>
            <a:ext cx="559977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1543" y="269627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481173" y="2481263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193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Proportion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272" y="1825625"/>
            <a:ext cx="336952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200" y="169068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36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DMC1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010" y="1825625"/>
            <a:ext cx="486379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9240" y="2481263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05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(1CO)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481" t="16552" r="79199" b="40876"/>
          <a:stretch/>
        </p:blipFill>
        <p:spPr>
          <a:xfrm>
            <a:off x="488960" y="432088"/>
            <a:ext cx="3709406" cy="55688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52" y="6000939"/>
            <a:ext cx="7734300" cy="649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/>
              <a:t>Drouaud</a:t>
            </a:r>
            <a:r>
              <a:rPr lang="en-US" sz="1400" dirty="0"/>
              <a:t>, J., Mercier, R., </a:t>
            </a:r>
            <a:r>
              <a:rPr lang="en-US" sz="1400" dirty="0" err="1"/>
              <a:t>Chelysheva</a:t>
            </a:r>
            <a:r>
              <a:rPr lang="en-US" sz="1400" dirty="0"/>
              <a:t>, L., </a:t>
            </a:r>
            <a:r>
              <a:rPr lang="en-US" sz="1400" dirty="0" err="1"/>
              <a:t>Bérard</a:t>
            </a:r>
            <a:r>
              <a:rPr lang="en-US" sz="1400" dirty="0"/>
              <a:t>, A., </a:t>
            </a:r>
            <a:r>
              <a:rPr lang="en-US" sz="1400" dirty="0" err="1"/>
              <a:t>Falque</a:t>
            </a:r>
            <a:r>
              <a:rPr lang="en-US" sz="1400" dirty="0"/>
              <a:t>, M., Martin, O., ... &amp; </a:t>
            </a:r>
            <a:r>
              <a:rPr lang="en-US" sz="1400" dirty="0" err="1"/>
              <a:t>Mezard</a:t>
            </a:r>
            <a:r>
              <a:rPr lang="en-US" sz="1400" dirty="0"/>
              <a:t>, C. (2007). Sex-specific crossover distributions and variations in interference level along Arabidopsis thaliana chromosome 4. </a:t>
            </a:r>
            <a:r>
              <a:rPr lang="en-US" sz="1400" i="1" dirty="0" err="1"/>
              <a:t>PLoS</a:t>
            </a:r>
            <a:r>
              <a:rPr lang="en-US" sz="1400" i="1" dirty="0"/>
              <a:t> genetics</a:t>
            </a:r>
            <a:r>
              <a:rPr lang="en-US" sz="1400" dirty="0"/>
              <a:t>, </a:t>
            </a:r>
            <a:r>
              <a:rPr lang="en-US" sz="1400" i="1" dirty="0"/>
              <a:t>3</a:t>
            </a:r>
            <a:r>
              <a:rPr lang="en-US" sz="1400" dirty="0"/>
              <a:t>(6).</a:t>
            </a:r>
            <a:endParaRPr lang="en-US" sz="1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693150" y="1714775"/>
            <a:ext cx="5144489" cy="460644"/>
            <a:chOff x="693150" y="1714775"/>
            <a:chExt cx="5144489" cy="460644"/>
          </a:xfrm>
        </p:grpSpPr>
        <p:sp>
          <p:nvSpPr>
            <p:cNvPr id="13" name="Oval 12"/>
            <p:cNvSpPr/>
            <p:nvPr/>
          </p:nvSpPr>
          <p:spPr>
            <a:xfrm rot="19006230">
              <a:off x="693150" y="1714775"/>
              <a:ext cx="3274914" cy="4606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23" idx="1"/>
            </p:cNvCxnSpPr>
            <p:nvPr/>
          </p:nvCxnSpPr>
          <p:spPr>
            <a:xfrm>
              <a:off x="2694075" y="1918386"/>
              <a:ext cx="100394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698023" y="1733720"/>
              <a:ext cx="213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Lack of small IFDs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5278" y="285668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CO position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504208" y="1964157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Second CO position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7542" y="3629744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CO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832" y="411943"/>
            <a:ext cx="80225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86" y="3747546"/>
            <a:ext cx="92759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Female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28926" y="876694"/>
            <a:ext cx="5810937" cy="976318"/>
            <a:chOff x="928926" y="876694"/>
            <a:chExt cx="5810937" cy="976318"/>
          </a:xfrm>
        </p:grpSpPr>
        <p:sp>
          <p:nvSpPr>
            <p:cNvPr id="36" name="Oval 35"/>
            <p:cNvSpPr/>
            <p:nvPr/>
          </p:nvSpPr>
          <p:spPr>
            <a:xfrm rot="19582387">
              <a:off x="928926" y="876694"/>
              <a:ext cx="1095673" cy="976318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2005434" y="1141447"/>
              <a:ext cx="1905514" cy="432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16548" y="981777"/>
              <a:ext cx="282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Enrichment of longest IFDs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9625" y="3985370"/>
            <a:ext cx="5251526" cy="462539"/>
            <a:chOff x="759625" y="3985370"/>
            <a:chExt cx="5251526" cy="462539"/>
          </a:xfrm>
        </p:grpSpPr>
        <p:sp>
          <p:nvSpPr>
            <p:cNvPr id="37" name="Oval 36"/>
            <p:cNvSpPr/>
            <p:nvPr/>
          </p:nvSpPr>
          <p:spPr>
            <a:xfrm rot="15998402">
              <a:off x="1430364" y="3407615"/>
              <a:ext cx="369555" cy="1711033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37" idx="4"/>
            </p:cNvCxnSpPr>
            <p:nvPr/>
          </p:nvCxnSpPr>
          <p:spPr>
            <a:xfrm flipV="1">
              <a:off x="2469187" y="4195482"/>
              <a:ext cx="690872" cy="1750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87836" y="3985370"/>
              <a:ext cx="282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Enrichment of longest IFDs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809374" y="817354"/>
            <a:ext cx="38694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Double crossover Chrm4, </a:t>
            </a:r>
            <a:r>
              <a:rPr lang="en-US" sz="2400" i="1" dirty="0" smtClean="0"/>
              <a:t>Arabidopsis thaliana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Diagonal line, 1:1 values, the shortest </a:t>
            </a:r>
            <a:r>
              <a:rPr lang="en-US" sz="2400" dirty="0" err="1" smtClean="0"/>
              <a:t>interfocal</a:t>
            </a:r>
            <a:r>
              <a:rPr lang="en-US" sz="2400" dirty="0" smtClean="0"/>
              <a:t> distance (IFD).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Near top corner, longest IFD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7307" r="57149" b="20579"/>
          <a:stretch/>
        </p:blipFill>
        <p:spPr>
          <a:xfrm>
            <a:off x="6907150" y="1351109"/>
            <a:ext cx="457199" cy="22861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4" t="43481" r="43106" b="49608"/>
          <a:stretch/>
        </p:blipFill>
        <p:spPr>
          <a:xfrm rot="5400000">
            <a:off x="5558567" y="2775213"/>
            <a:ext cx="1378773" cy="3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258722" y="3143279"/>
            <a:ext cx="2467064" cy="2158263"/>
            <a:chOff x="537599" y="2949323"/>
            <a:chExt cx="4115083" cy="36104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66"/>
            <a:stretch/>
          </p:blipFill>
          <p:spPr>
            <a:xfrm>
              <a:off x="537599" y="2949323"/>
              <a:ext cx="4115083" cy="3610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977305" y="3536576"/>
              <a:ext cx="3379542" cy="264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33051" y="3393858"/>
            <a:ext cx="3187346" cy="2724554"/>
            <a:chOff x="3440160" y="1757773"/>
            <a:chExt cx="2841682" cy="25125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622"/>
            <a:stretch/>
          </p:blipFill>
          <p:spPr>
            <a:xfrm>
              <a:off x="3440160" y="1757773"/>
              <a:ext cx="2841682" cy="25125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3755893" y="2078852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7188" y="893134"/>
            <a:ext cx="2367474" cy="2136285"/>
            <a:chOff x="9798766" y="3989399"/>
            <a:chExt cx="2931742" cy="26071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06"/>
            <a:stretch/>
          </p:blipFill>
          <p:spPr>
            <a:xfrm>
              <a:off x="9798766" y="3989399"/>
              <a:ext cx="2931742" cy="2607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10112029" y="4337713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607188" y="3150899"/>
            <a:ext cx="2469577" cy="2150644"/>
            <a:chOff x="6760692" y="3989399"/>
            <a:chExt cx="2818579" cy="2468218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04"/>
            <a:stretch/>
          </p:blipFill>
          <p:spPr>
            <a:xfrm>
              <a:off x="6760692" y="3989399"/>
              <a:ext cx="2818579" cy="2468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3" name="Straight Connector 22"/>
            <p:cNvCxnSpPr/>
            <p:nvPr/>
          </p:nvCxnSpPr>
          <p:spPr>
            <a:xfrm flipV="1">
              <a:off x="7160421" y="4268234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97214" y="682148"/>
            <a:ext cx="194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‘normal’ IFD lengths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8722" y="2349306"/>
            <a:ext cx="18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Significantly longer IFD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3051" y="277234"/>
            <a:ext cx="3211193" cy="2835661"/>
            <a:chOff x="1579333" y="1878684"/>
            <a:chExt cx="3799492" cy="3424599"/>
          </a:xfrm>
        </p:grpSpPr>
        <p:pic>
          <p:nvPicPr>
            <p:cNvPr id="30" name="Picture 29"/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99"/>
            <a:stretch/>
          </p:blipFill>
          <p:spPr>
            <a:xfrm>
              <a:off x="1579333" y="1878684"/>
              <a:ext cx="3799492" cy="3424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2009508" y="2016933"/>
              <a:ext cx="3341101" cy="288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067008" y="269415"/>
            <a:ext cx="236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Rapid evolution of interference IFDs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66893" y="735110"/>
            <a:ext cx="4513283" cy="3582581"/>
            <a:chOff x="7306682" y="704330"/>
            <a:chExt cx="4387373" cy="3424599"/>
          </a:xfrm>
        </p:grpSpPr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682" y="704330"/>
              <a:ext cx="4387373" cy="3424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7810339" y="834869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31626" y="728335"/>
            <a:ext cx="4226927" cy="3582581"/>
            <a:chOff x="519885" y="625340"/>
            <a:chExt cx="4226927" cy="3582581"/>
          </a:xfrm>
        </p:grpSpPr>
        <p:pic>
          <p:nvPicPr>
            <p:cNvPr id="4" name="Picture 3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85" y="625340"/>
              <a:ext cx="4226927" cy="35825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1078249" y="834869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776959" y="937864"/>
            <a:ext cx="215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 difference in IFD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5" y="3540330"/>
            <a:ext cx="3700409" cy="31904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34" y="783322"/>
            <a:ext cx="4387373" cy="3424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1" name="Group 10"/>
          <p:cNvGrpSpPr/>
          <p:nvPr/>
        </p:nvGrpSpPr>
        <p:grpSpPr>
          <a:xfrm>
            <a:off x="645861" y="256008"/>
            <a:ext cx="3668563" cy="3172992"/>
            <a:chOff x="645861" y="256008"/>
            <a:chExt cx="3668563" cy="3172992"/>
          </a:xfrm>
        </p:grpSpPr>
        <p:pic>
          <p:nvPicPr>
            <p:cNvPr id="6" name="Picture 5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519"/>
            <a:stretch/>
          </p:blipFill>
          <p:spPr>
            <a:xfrm>
              <a:off x="645862" y="256008"/>
              <a:ext cx="3668562" cy="317299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645861" y="528034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 rot="19582387">
            <a:off x="1861316" y="1755461"/>
            <a:ext cx="598533" cy="5151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9582387">
            <a:off x="1444237" y="608767"/>
            <a:ext cx="506708" cy="4606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7307" r="57149" b="20579"/>
          <a:stretch/>
        </p:blipFill>
        <p:spPr>
          <a:xfrm>
            <a:off x="6755196" y="121595"/>
            <a:ext cx="457199" cy="228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3" idx="6"/>
          </p:cNvCxnSpPr>
          <p:nvPr/>
        </p:nvCxnSpPr>
        <p:spPr>
          <a:xfrm flipV="1">
            <a:off x="1908549" y="697296"/>
            <a:ext cx="4846647" cy="14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4" t="43481" r="43106" b="49608"/>
          <a:stretch/>
        </p:blipFill>
        <p:spPr>
          <a:xfrm rot="5400000">
            <a:off x="5406613" y="1545699"/>
            <a:ext cx="1378773" cy="37914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9" idx="7"/>
            <a:endCxn id="17" idx="2"/>
          </p:cNvCxnSpPr>
          <p:nvPr/>
        </p:nvCxnSpPr>
        <p:spPr>
          <a:xfrm flipV="1">
            <a:off x="2235922" y="1735270"/>
            <a:ext cx="3670507" cy="892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29239" y="256008"/>
            <a:ext cx="38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IFD figure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2" y="700589"/>
            <a:ext cx="87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Longer IFD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30898" y="2495622"/>
            <a:ext cx="97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Shorter IFDs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877575" y="1045138"/>
            <a:ext cx="3668563" cy="2900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length (by chromosome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9872" y="1825625"/>
            <a:ext cx="428392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200" y="168511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84782" y="168511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56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303</Words>
  <Application>Microsoft Office PowerPoint</Application>
  <PresentationFormat>Widescreen</PresentationFormat>
  <Paragraphs>58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Main MLH1 figure</vt:lpstr>
      <vt:lpstr>Chromosome Proportion differences</vt:lpstr>
      <vt:lpstr>DMC1 results</vt:lpstr>
      <vt:lpstr>Position (1CO)</vt:lpstr>
      <vt:lpstr>PowerPoint Presentation</vt:lpstr>
      <vt:lpstr>PowerPoint Presentation</vt:lpstr>
      <vt:lpstr>PowerPoint Presentation</vt:lpstr>
      <vt:lpstr>PowerPoint Presentation</vt:lpstr>
      <vt:lpstr>SC length (by chromosome class)</vt:lpstr>
      <vt:lpstr>PowerPoint Presentation</vt:lpstr>
      <vt:lpstr>Q2 SC differences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Peterson</dc:creator>
  <cp:lastModifiedBy>April Peterson</cp:lastModifiedBy>
  <cp:revision>24</cp:revision>
  <dcterms:created xsi:type="dcterms:W3CDTF">2020-04-08T14:31:58Z</dcterms:created>
  <dcterms:modified xsi:type="dcterms:W3CDTF">2020-04-15T01:41:51Z</dcterms:modified>
</cp:coreProperties>
</file>