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932C88-DB13-4CDC-93CF-3D59020D99F0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BAFB76-428B-403B-AF26-13DBE357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61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6B551-2E43-4FFE-9FE2-782B1B7A4E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49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6B551-2E43-4FFE-9FE2-782B1B7A4E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29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Interference</a:t>
            </a:r>
            <a:r>
              <a:rPr lang="en-US" baseline="0" dirty="0" smtClean="0"/>
              <a:t> strength examples</a:t>
            </a:r>
          </a:p>
          <a:p>
            <a:r>
              <a:rPr lang="en-US" baseline="0" dirty="0" smtClean="0"/>
              <a:t>(based on </a:t>
            </a:r>
            <a:r>
              <a:rPr lang="en-US" baseline="0" dirty="0" err="1" smtClean="0"/>
              <a:t>Dourad</a:t>
            </a:r>
            <a:r>
              <a:rPr lang="en-US" baseline="0" dirty="0" smtClean="0"/>
              <a:t> et al (link)</a:t>
            </a:r>
          </a:p>
          <a:p>
            <a:endParaRPr lang="en-US" baseline="0" dirty="0" smtClean="0"/>
          </a:p>
          <a:p>
            <a:r>
              <a:rPr lang="en-US" baseline="0" dirty="0" smtClean="0"/>
              <a:t>Generic example plot;</a:t>
            </a:r>
          </a:p>
          <a:p>
            <a:r>
              <a:rPr lang="en-US" baseline="0" dirty="0" smtClean="0"/>
              <a:t>Show the difference in IFD length via closeness to diagonal line. Put example </a:t>
            </a:r>
          </a:p>
          <a:p>
            <a:endParaRPr lang="en-US" baseline="0" dirty="0" smtClean="0"/>
          </a:p>
          <a:p>
            <a:r>
              <a:rPr lang="en-US" baseline="0" dirty="0" smtClean="0"/>
              <a:t>(could try 3 axis for the 3 COs)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Centromere – </a:t>
            </a:r>
            <a:r>
              <a:rPr lang="en-US" baseline="0" dirty="0" err="1" smtClean="0"/>
              <a:t>supression</a:t>
            </a:r>
            <a:r>
              <a:rPr lang="en-US" baseline="0" dirty="0" smtClean="0"/>
              <a:t>,</a:t>
            </a:r>
          </a:p>
          <a:p>
            <a:r>
              <a:rPr lang="en-US" baseline="0" dirty="0" smtClean="0"/>
              <a:t>Male – female difference – telomere bias (the enriched points around the top of plot</a:t>
            </a:r>
          </a:p>
          <a:p>
            <a:endParaRPr lang="en-US" baseline="0" dirty="0" smtClean="0"/>
          </a:p>
          <a:p>
            <a:r>
              <a:rPr lang="en-US" baseline="0" dirty="0" smtClean="0"/>
              <a:t>PWD – DOM, differences not quite clear  (in contrast to the boxplots)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6B551-2E43-4FFE-9FE2-782B1B7A4E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4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B08D-8B6E-4CC4-AAFF-DAD484D199D5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242F-470C-4CA1-AAE3-7F9C32404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04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B08D-8B6E-4CC4-AAFF-DAD484D199D5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242F-470C-4CA1-AAE3-7F9C32404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19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B08D-8B6E-4CC4-AAFF-DAD484D199D5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242F-470C-4CA1-AAE3-7F9C32404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88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B08D-8B6E-4CC4-AAFF-DAD484D199D5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242F-470C-4CA1-AAE3-7F9C32404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8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B08D-8B6E-4CC4-AAFF-DAD484D199D5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242F-470C-4CA1-AAE3-7F9C32404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07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B08D-8B6E-4CC4-AAFF-DAD484D199D5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242F-470C-4CA1-AAE3-7F9C32404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63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B08D-8B6E-4CC4-AAFF-DAD484D199D5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242F-470C-4CA1-AAE3-7F9C32404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3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B08D-8B6E-4CC4-AAFF-DAD484D199D5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242F-470C-4CA1-AAE3-7F9C32404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61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B08D-8B6E-4CC4-AAFF-DAD484D199D5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242F-470C-4CA1-AAE3-7F9C32404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96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B08D-8B6E-4CC4-AAFF-DAD484D199D5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242F-470C-4CA1-AAE3-7F9C32404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03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B08D-8B6E-4CC4-AAFF-DAD484D199D5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242F-470C-4CA1-AAE3-7F9C32404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81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BB08D-8B6E-4CC4-AAFF-DAD484D199D5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A242F-470C-4CA1-AAE3-7F9C32404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9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tif"/><Relationship Id="rId4" Type="http://schemas.openxmlformats.org/officeDocument/2006/relationships/image" Target="../media/image2.t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1481" t="16552" r="79199" b="40876"/>
          <a:stretch/>
        </p:blipFill>
        <p:spPr>
          <a:xfrm>
            <a:off x="488960" y="432088"/>
            <a:ext cx="3709406" cy="556885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652" y="6000939"/>
            <a:ext cx="7734300" cy="6492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 err="1"/>
              <a:t>Drouaud</a:t>
            </a:r>
            <a:r>
              <a:rPr lang="en-US" sz="1400" dirty="0"/>
              <a:t>, J., Mercier, R., </a:t>
            </a:r>
            <a:r>
              <a:rPr lang="en-US" sz="1400" dirty="0" err="1"/>
              <a:t>Chelysheva</a:t>
            </a:r>
            <a:r>
              <a:rPr lang="en-US" sz="1400" dirty="0"/>
              <a:t>, L., </a:t>
            </a:r>
            <a:r>
              <a:rPr lang="en-US" sz="1400" dirty="0" err="1"/>
              <a:t>Bérard</a:t>
            </a:r>
            <a:r>
              <a:rPr lang="en-US" sz="1400" dirty="0"/>
              <a:t>, A., </a:t>
            </a:r>
            <a:r>
              <a:rPr lang="en-US" sz="1400" dirty="0" err="1"/>
              <a:t>Falque</a:t>
            </a:r>
            <a:r>
              <a:rPr lang="en-US" sz="1400" dirty="0"/>
              <a:t>, M., Martin, O., ... &amp; </a:t>
            </a:r>
            <a:r>
              <a:rPr lang="en-US" sz="1400" dirty="0" err="1"/>
              <a:t>Mezard</a:t>
            </a:r>
            <a:r>
              <a:rPr lang="en-US" sz="1400" dirty="0"/>
              <a:t>, C. (2007). Sex-specific crossover distributions and variations in interference level along Arabidopsis thaliana chromosome 4. </a:t>
            </a:r>
            <a:r>
              <a:rPr lang="en-US" sz="1400" i="1" dirty="0" err="1"/>
              <a:t>PLoS</a:t>
            </a:r>
            <a:r>
              <a:rPr lang="en-US" sz="1400" i="1" dirty="0"/>
              <a:t> genetics</a:t>
            </a:r>
            <a:r>
              <a:rPr lang="en-US" sz="1400" dirty="0"/>
              <a:t>, </a:t>
            </a:r>
            <a:r>
              <a:rPr lang="en-US" sz="1400" i="1" dirty="0"/>
              <a:t>3</a:t>
            </a:r>
            <a:r>
              <a:rPr lang="en-US" sz="1400" dirty="0"/>
              <a:t>(6).</a:t>
            </a:r>
            <a:endParaRPr lang="en-US" sz="1400" dirty="0"/>
          </a:p>
        </p:txBody>
      </p:sp>
      <p:grpSp>
        <p:nvGrpSpPr>
          <p:cNvPr id="51" name="Group 50"/>
          <p:cNvGrpSpPr/>
          <p:nvPr/>
        </p:nvGrpSpPr>
        <p:grpSpPr>
          <a:xfrm>
            <a:off x="693150" y="1714775"/>
            <a:ext cx="5144489" cy="460644"/>
            <a:chOff x="693150" y="1714775"/>
            <a:chExt cx="5144489" cy="460644"/>
          </a:xfrm>
        </p:grpSpPr>
        <p:sp>
          <p:nvSpPr>
            <p:cNvPr id="13" name="Oval 12"/>
            <p:cNvSpPr/>
            <p:nvPr/>
          </p:nvSpPr>
          <p:spPr>
            <a:xfrm rot="19006230">
              <a:off x="693150" y="1714775"/>
              <a:ext cx="3274914" cy="460644"/>
            </a:xfrm>
            <a:prstGeom prst="ellipse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endCxn id="23" idx="1"/>
            </p:cNvCxnSpPr>
            <p:nvPr/>
          </p:nvCxnSpPr>
          <p:spPr>
            <a:xfrm>
              <a:off x="2694075" y="1918386"/>
              <a:ext cx="1003948" cy="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698023" y="1733720"/>
              <a:ext cx="21396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Lack of small IFDs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355278" y="285668"/>
            <a:ext cx="213961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First CO position</a:t>
            </a:r>
          </a:p>
        </p:txBody>
      </p:sp>
      <p:sp>
        <p:nvSpPr>
          <p:cNvPr id="29" name="TextBox 28"/>
          <p:cNvSpPr txBox="1"/>
          <p:nvPr/>
        </p:nvSpPr>
        <p:spPr>
          <a:xfrm rot="16200000">
            <a:off x="-504208" y="1964157"/>
            <a:ext cx="213961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Second CO position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217542" y="3629744"/>
            <a:ext cx="213961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First CO position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7832" y="411943"/>
            <a:ext cx="80225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Male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2186" y="3747546"/>
            <a:ext cx="92759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Female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928926" y="876694"/>
            <a:ext cx="5810937" cy="976318"/>
            <a:chOff x="928926" y="876694"/>
            <a:chExt cx="5810937" cy="976318"/>
          </a:xfrm>
        </p:grpSpPr>
        <p:sp>
          <p:nvSpPr>
            <p:cNvPr id="36" name="Oval 35"/>
            <p:cNvSpPr/>
            <p:nvPr/>
          </p:nvSpPr>
          <p:spPr>
            <a:xfrm rot="19582387">
              <a:off x="928926" y="876694"/>
              <a:ext cx="1095673" cy="976318"/>
            </a:xfrm>
            <a:prstGeom prst="ellipse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2005434" y="1141447"/>
              <a:ext cx="1905514" cy="43234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3916548" y="981777"/>
              <a:ext cx="28233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Enrichment of longest IFDs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59625" y="3985370"/>
            <a:ext cx="5251526" cy="462539"/>
            <a:chOff x="759625" y="3985370"/>
            <a:chExt cx="5251526" cy="462539"/>
          </a:xfrm>
        </p:grpSpPr>
        <p:sp>
          <p:nvSpPr>
            <p:cNvPr id="37" name="Oval 36"/>
            <p:cNvSpPr/>
            <p:nvPr/>
          </p:nvSpPr>
          <p:spPr>
            <a:xfrm rot="15998402">
              <a:off x="1430364" y="3407615"/>
              <a:ext cx="369555" cy="1711033"/>
            </a:xfrm>
            <a:prstGeom prst="ellipse">
              <a:avLst/>
            </a:prstGeom>
            <a:noFill/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>
              <a:stCxn id="37" idx="4"/>
            </p:cNvCxnSpPr>
            <p:nvPr/>
          </p:nvCxnSpPr>
          <p:spPr>
            <a:xfrm flipV="1">
              <a:off x="2469187" y="4195482"/>
              <a:ext cx="690872" cy="17508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3187836" y="3985370"/>
              <a:ext cx="28233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Enrichment of longest IFDs</a:t>
              </a: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7809374" y="817354"/>
            <a:ext cx="386949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Double crossover Chrm4, </a:t>
            </a:r>
            <a:r>
              <a:rPr lang="en-US" sz="2400" i="1" dirty="0" smtClean="0"/>
              <a:t>Arabidopsis thaliana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Diagonal line, 1:1 values, the shortest </a:t>
            </a:r>
            <a:r>
              <a:rPr lang="en-US" sz="2400" dirty="0" err="1" smtClean="0"/>
              <a:t>interfocal</a:t>
            </a:r>
            <a:r>
              <a:rPr lang="en-US" sz="2400" dirty="0" smtClean="0"/>
              <a:t> distance (IFD).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Near top corner, longest IFD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71" t="47307" r="57149" b="20579"/>
          <a:stretch/>
        </p:blipFill>
        <p:spPr>
          <a:xfrm>
            <a:off x="6623419" y="802022"/>
            <a:ext cx="457199" cy="2286149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84" t="43481" r="43106" b="49608"/>
          <a:stretch/>
        </p:blipFill>
        <p:spPr>
          <a:xfrm rot="5400000">
            <a:off x="4058498" y="2573254"/>
            <a:ext cx="1378773" cy="37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76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9258722" y="3143279"/>
            <a:ext cx="2467064" cy="2158263"/>
            <a:chOff x="537599" y="2949323"/>
            <a:chExt cx="4115083" cy="361047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966"/>
            <a:stretch/>
          </p:blipFill>
          <p:spPr>
            <a:xfrm>
              <a:off x="537599" y="2949323"/>
              <a:ext cx="4115083" cy="361047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9" name="Straight Connector 8"/>
            <p:cNvCxnSpPr/>
            <p:nvPr/>
          </p:nvCxnSpPr>
          <p:spPr>
            <a:xfrm flipV="1">
              <a:off x="977305" y="3536576"/>
              <a:ext cx="3379542" cy="2646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33051" y="3393858"/>
            <a:ext cx="3187346" cy="2724554"/>
            <a:chOff x="3440160" y="1757773"/>
            <a:chExt cx="2841682" cy="251258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5622"/>
            <a:stretch/>
          </p:blipFill>
          <p:spPr>
            <a:xfrm>
              <a:off x="3440160" y="1757773"/>
              <a:ext cx="2841682" cy="251258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19" name="Straight Connector 18"/>
            <p:cNvCxnSpPr/>
            <p:nvPr/>
          </p:nvCxnSpPr>
          <p:spPr>
            <a:xfrm flipV="1">
              <a:off x="3755893" y="2078852"/>
              <a:ext cx="2407715" cy="19105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6607188" y="893134"/>
            <a:ext cx="2367474" cy="2136285"/>
            <a:chOff x="9798766" y="3989399"/>
            <a:chExt cx="2931742" cy="260717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106"/>
            <a:stretch/>
          </p:blipFill>
          <p:spPr>
            <a:xfrm>
              <a:off x="9798766" y="3989399"/>
              <a:ext cx="2931742" cy="26071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20" name="Straight Connector 19"/>
            <p:cNvCxnSpPr/>
            <p:nvPr/>
          </p:nvCxnSpPr>
          <p:spPr>
            <a:xfrm flipV="1">
              <a:off x="10112029" y="4337713"/>
              <a:ext cx="2407715" cy="19105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6607188" y="3150899"/>
            <a:ext cx="2469577" cy="2150644"/>
            <a:chOff x="6760692" y="3989399"/>
            <a:chExt cx="2818579" cy="2468218"/>
          </a:xfrm>
        </p:grpSpPr>
        <p:pic>
          <p:nvPicPr>
            <p:cNvPr id="22" name="Content Placeholder 3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804"/>
            <a:stretch/>
          </p:blipFill>
          <p:spPr>
            <a:xfrm>
              <a:off x="6760692" y="3989399"/>
              <a:ext cx="2818579" cy="246821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23" name="Straight Connector 22"/>
            <p:cNvCxnSpPr/>
            <p:nvPr/>
          </p:nvCxnSpPr>
          <p:spPr>
            <a:xfrm flipV="1">
              <a:off x="7160421" y="4268234"/>
              <a:ext cx="2407715" cy="19105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3797214" y="682148"/>
            <a:ext cx="1944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‘normal’ IFD lengths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258722" y="2349306"/>
            <a:ext cx="1815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Significantly longer IFD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333051" y="277234"/>
            <a:ext cx="3211193" cy="2835661"/>
            <a:chOff x="1579333" y="1878684"/>
            <a:chExt cx="3799492" cy="3424599"/>
          </a:xfrm>
        </p:grpSpPr>
        <p:pic>
          <p:nvPicPr>
            <p:cNvPr id="30" name="Picture 29"/>
            <p:cNvPicPr/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399"/>
            <a:stretch/>
          </p:blipFill>
          <p:spPr>
            <a:xfrm>
              <a:off x="1579333" y="1878684"/>
              <a:ext cx="3799492" cy="3424599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3175" cap="sq">
              <a:solidFill>
                <a:schemeClr val="tx1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cxnSp>
          <p:nvCxnSpPr>
            <p:cNvPr id="33" name="Straight Connector 32"/>
            <p:cNvCxnSpPr/>
            <p:nvPr/>
          </p:nvCxnSpPr>
          <p:spPr>
            <a:xfrm flipV="1">
              <a:off x="2009508" y="2016933"/>
              <a:ext cx="3341101" cy="28830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9258722" y="267085"/>
            <a:ext cx="26587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Rapid evolution of interference IFDs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3452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966893" y="735110"/>
            <a:ext cx="4513283" cy="3582581"/>
            <a:chOff x="7306682" y="704330"/>
            <a:chExt cx="4387373" cy="3424599"/>
          </a:xfrm>
        </p:grpSpPr>
        <p:pic>
          <p:nvPicPr>
            <p:cNvPr id="5" name="Picture 4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6682" y="704330"/>
              <a:ext cx="4387373" cy="3424599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3175" cap="sq">
              <a:solidFill>
                <a:schemeClr val="tx1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cxnSp>
          <p:nvCxnSpPr>
            <p:cNvPr id="30" name="Straight Connector 29"/>
            <p:cNvCxnSpPr/>
            <p:nvPr/>
          </p:nvCxnSpPr>
          <p:spPr>
            <a:xfrm flipV="1">
              <a:off x="7810339" y="834869"/>
              <a:ext cx="3668563" cy="29009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331626" y="728335"/>
            <a:ext cx="4226927" cy="3582581"/>
            <a:chOff x="519885" y="625340"/>
            <a:chExt cx="4226927" cy="3582581"/>
          </a:xfrm>
        </p:grpSpPr>
        <p:pic>
          <p:nvPicPr>
            <p:cNvPr id="4" name="Picture 3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85" y="625340"/>
              <a:ext cx="4226927" cy="358258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3175" cap="sq">
              <a:solidFill>
                <a:schemeClr val="tx1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cxnSp>
          <p:nvCxnSpPr>
            <p:cNvPr id="19" name="Straight Connector 18"/>
            <p:cNvCxnSpPr/>
            <p:nvPr/>
          </p:nvCxnSpPr>
          <p:spPr>
            <a:xfrm flipV="1">
              <a:off x="1078249" y="834869"/>
              <a:ext cx="3668563" cy="29009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94078" y="271506"/>
            <a:ext cx="2358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Sex difference in IFD distributions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512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192</Words>
  <Application>Microsoft Office PowerPoint</Application>
  <PresentationFormat>Widescreen</PresentationFormat>
  <Paragraphs>31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April Peterson</dc:creator>
  <cp:lastModifiedBy>April Peterson</cp:lastModifiedBy>
  <cp:revision>3</cp:revision>
  <dcterms:created xsi:type="dcterms:W3CDTF">2020-04-15T01:37:20Z</dcterms:created>
  <dcterms:modified xsi:type="dcterms:W3CDTF">2020-04-15T01:41:45Z</dcterms:modified>
</cp:coreProperties>
</file>