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6498-427D-425D-ABC2-F672B49C89C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7691-7351-4676-A84C-FEAD4CDA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A6E4-D40F-82F5-A0F1-03AE829B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9D298-CD1C-375E-7CBA-7B7949C4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548-2351-C5D3-7AC2-03EB2B8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BCC89-6A6F-D522-AD11-CF2E297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58EEF-D77A-BE13-F86D-01EF195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E0F8-C1E0-B470-3299-2081B327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AFD1D-B617-9A00-D36D-F9F3F77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6458-289E-D850-5CDF-FA50979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CA36-8B32-C9D4-7E6C-6D3B9C2A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84A9-9AC6-F50C-2D83-C781AC9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5FD23-533A-443F-DEC8-7532DDA9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4AE20-8295-FA61-254F-6E6743C4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DCE1E-F7F4-9E99-8FF6-DB573149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5DE39-A03E-A29A-ED0F-609DD49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48552-23D4-C085-9850-0B95A51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1643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71EDB-3038-6369-42D2-D15C922E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06699-4EF1-A99D-F8A5-491D71B0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6F652-1437-2C7C-0CBD-66A7C16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31FA-F17B-B4D7-E121-874BC8E7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E74F-6A12-5D59-4AD9-556B4EC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6698-5082-9B06-49B0-EC5B41B1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01F8D-E589-0C5B-1C48-777CC5C4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FEE40-FABB-2F45-1B5E-1DDA5E9D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0B9C9-BD83-234A-BB8E-51EF31C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1AA16-1922-58B1-A77C-13F7A961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5E35-EA44-D189-4F21-458029E6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5CC42-72EE-4796-85EB-9BD23999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4338D-4E5F-44F2-401C-40F4DC82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D181A-A199-307D-0863-9A9D1E4E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939D9-3B2F-91B3-95AD-06B572B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5EE81-B3BE-E808-92C7-A506E9AA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47BE-FB65-85B2-CA7F-5680C6D7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9B965-049B-5CCF-4B1A-DFBEE7AA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AEE2A-5141-DCDA-E2B8-33C98B06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7E33E-B03A-1104-4633-821C8DC1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4068B-EDFF-A26B-B59D-591F15FF6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03B72E-52B2-0409-77B0-A0087FC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BEC45-5630-277A-1F29-30317C30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44BB46-3B57-3174-BC2E-0D61ACE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8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4957-ED86-A35E-91EE-2BE2362F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2A88F-1CEE-ABC7-4700-1CCD63B4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F6454-7252-DE9E-008D-A6569AE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AA60D-A2D5-2D5B-D695-B84809FB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3C341-7310-AA73-B688-E20FAA50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AADC5-0A39-DE2A-520B-A05D861D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2545A-9433-9F95-C1C3-4CEABABE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B5C27-2FF1-D9A4-411F-D1B28404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6AAB3-BD16-7F75-2679-8F55DC1C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87051-DC14-02F6-286A-1B07797D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521A6-D45A-9701-1B98-8324451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2B47-A526-E628-13C4-E1974C4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995F3-1248-743C-BE4C-5806954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24AB-9DED-6207-EDD0-CD521EDD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AC972-B779-7AF4-B512-8017CF56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57059-FDC0-0068-C79B-5767031E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D7B1-FA02-3556-00DD-06EA30F9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A8F14-1B01-6B7A-470A-1DA00ED1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91360-55F9-5BD7-3926-AFCEA94A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1F94C-EB0E-4D0B-4D4B-B4ED2C2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F31F3-4BB2-8D79-0DC7-C8F9EEEC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0BEF-D7B1-A10B-8B7E-124025F9A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F60C5-4642-9415-7BBE-C09C1BA3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857DD-D8DE-464E-AEC5-8C5247E2A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D40C1-EF19-F163-44FD-219E1283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8041"/>
              </p:ext>
            </p:extLst>
          </p:nvPr>
        </p:nvGraphicFramePr>
        <p:xfrm>
          <a:off x="8561373" y="331773"/>
          <a:ext cx="3630627" cy="652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랜덤으로 도로 위에 차량을 발생시키는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랜덤으로 발생된 차량의 마커를 지워주는 버튼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불법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검색될 주차장의 반경을 지정해주는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box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출력될 주차장의 리스트의 정렬 방식을 지정해주는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검색된 주차장의 기본정보를 보여주고 클릭하면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(12)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번의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모달창을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띄워주는 영역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차량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시 해당 차량의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불법 여부를 안내해주는 팝업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불법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시 범칙금 관련 안내 추가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회원의 아이디와 비밀번호를 입력 할 수 있는 로그인 폼 참을 띄워주는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09323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회원이 서비스를 사용할 수 있도록 회원가입을 할 수 있는 회원가입 폼 창을 띄워주는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8093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불법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데이터에 대해서 통계 정보를 볼 수 있는 페이지로 이동하는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704313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회원의 정보를 수정하거나 탈퇴할 수 있는 폼 창으로 이동하는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03206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되어있는 정보를 초기화하여 로그아웃 할 수 있는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08796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주차장 리스트에서 특정 주차장 클릭 시 해당 주차장에 대한 주소나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주차구획수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요금 등 기본적인 정보를 안내해주는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창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30901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주차장의 마커 위치로 화면을 이동시켜주는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449368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주차장 세부 정보를 담고 있는 상세 정보 페이지로 이동하는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106405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981D3311-E169-B8CE-A6A6-88DFF658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765"/>
            <a:ext cx="8561371" cy="60533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8943EC7-848B-2878-6D62-F4C2548F2E3A}"/>
              </a:ext>
            </a:extLst>
          </p:cNvPr>
          <p:cNvGrpSpPr/>
          <p:nvPr/>
        </p:nvGrpSpPr>
        <p:grpSpPr>
          <a:xfrm>
            <a:off x="1720249" y="1397507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C9DA3E-EB3B-81F4-5E62-7B51DE8707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53ED0BC1-7F66-9453-0150-831CBD824A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F0C337-FEE2-933D-EAB8-C8E91804769A}"/>
              </a:ext>
            </a:extLst>
          </p:cNvPr>
          <p:cNvGrpSpPr/>
          <p:nvPr/>
        </p:nvGrpSpPr>
        <p:grpSpPr>
          <a:xfrm>
            <a:off x="2682122" y="1391074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4D6B76-ACE9-430F-6884-D6D25BD85F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CBBB5871-2ED7-334F-E669-33AEA4F334A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6ADB44-E785-9B24-ACA5-A67278517B41}"/>
              </a:ext>
            </a:extLst>
          </p:cNvPr>
          <p:cNvGrpSpPr/>
          <p:nvPr/>
        </p:nvGrpSpPr>
        <p:grpSpPr>
          <a:xfrm>
            <a:off x="-132271" y="1391074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8062CF9-3AE5-5B28-EBE5-7B45B8A494C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848730B-F70F-561C-C4DB-4458E0CDC3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1192B-4069-5AFC-AFE8-D0682B831665}"/>
              </a:ext>
            </a:extLst>
          </p:cNvPr>
          <p:cNvGrpSpPr/>
          <p:nvPr/>
        </p:nvGrpSpPr>
        <p:grpSpPr>
          <a:xfrm>
            <a:off x="-132271" y="1777083"/>
            <a:ext cx="466464" cy="228031"/>
            <a:chOff x="4727049" y="5307510"/>
            <a:chExt cx="388720" cy="19002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DE7CD1-AA93-27D0-7DB4-1227BF6D86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8EAC368-784B-D07C-AC28-790520618D54}"/>
                </a:ext>
              </a:extLst>
            </p:cNvPr>
            <p:cNvSpPr txBox="1"/>
            <p:nvPr/>
          </p:nvSpPr>
          <p:spPr>
            <a:xfrm>
              <a:off x="4727049" y="5307510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E8EE-36A1-765E-D522-E8843CAB4242}"/>
              </a:ext>
            </a:extLst>
          </p:cNvPr>
          <p:cNvGrpSpPr/>
          <p:nvPr/>
        </p:nvGrpSpPr>
        <p:grpSpPr>
          <a:xfrm>
            <a:off x="-132271" y="2270675"/>
            <a:ext cx="466464" cy="228033"/>
            <a:chOff x="4727047" y="5307508"/>
            <a:chExt cx="388720" cy="19002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FE4905-8F4A-ADD1-87DB-40B9F679A7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4BE54214-FFE0-1466-0E34-F45107B5842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FE1147-76D5-F7F1-60BC-C2AB6692F876}"/>
              </a:ext>
            </a:extLst>
          </p:cNvPr>
          <p:cNvGrpSpPr/>
          <p:nvPr/>
        </p:nvGrpSpPr>
        <p:grpSpPr>
          <a:xfrm>
            <a:off x="4465011" y="3987015"/>
            <a:ext cx="466464" cy="228033"/>
            <a:chOff x="4727047" y="5307508"/>
            <a:chExt cx="388720" cy="19002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57D0CBF-06CC-77A4-E9E3-9C532B7038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14E0B872-7EBC-BB55-813D-07172302CB0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6F640-F497-4623-22F6-4E37719ABE54}"/>
              </a:ext>
            </a:extLst>
          </p:cNvPr>
          <p:cNvGrpSpPr/>
          <p:nvPr/>
        </p:nvGrpSpPr>
        <p:grpSpPr>
          <a:xfrm>
            <a:off x="4280686" y="769814"/>
            <a:ext cx="466464" cy="228033"/>
            <a:chOff x="4727047" y="5307508"/>
            <a:chExt cx="388720" cy="19002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B4A310-3B10-681D-82EF-51D45F9FE1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3506CFBC-AFE9-4DB5-B4BC-F0050AED6D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2C81BA3-1AE4-3D61-106B-1C48A388AFE8}"/>
              </a:ext>
            </a:extLst>
          </p:cNvPr>
          <p:cNvGrpSpPr/>
          <p:nvPr/>
        </p:nvGrpSpPr>
        <p:grpSpPr>
          <a:xfrm>
            <a:off x="5092668" y="767194"/>
            <a:ext cx="466464" cy="228033"/>
            <a:chOff x="4727047" y="5307508"/>
            <a:chExt cx="388720" cy="19002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02DB33F-7891-81F1-6861-9D1DBEBD9AF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D67D4EE0-F4AD-8A19-8528-4F9ECD8E38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1CE37C-BD28-245E-2A59-20A4AB947241}"/>
              </a:ext>
            </a:extLst>
          </p:cNvPr>
          <p:cNvGrpSpPr/>
          <p:nvPr/>
        </p:nvGrpSpPr>
        <p:grpSpPr>
          <a:xfrm>
            <a:off x="6037979" y="772434"/>
            <a:ext cx="466464" cy="228033"/>
            <a:chOff x="4727047" y="5307508"/>
            <a:chExt cx="388720" cy="19002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43C3ED3-E421-C924-2BD1-07DE51DAC4F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DAC55EEF-26B9-897E-7A00-B99560596D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2A2F3CE-E9CE-ECDA-5AB9-6FA932FC9B15}"/>
              </a:ext>
            </a:extLst>
          </p:cNvPr>
          <p:cNvGrpSpPr/>
          <p:nvPr/>
        </p:nvGrpSpPr>
        <p:grpSpPr>
          <a:xfrm>
            <a:off x="6782060" y="773209"/>
            <a:ext cx="466464" cy="228033"/>
            <a:chOff x="4727047" y="5307508"/>
            <a:chExt cx="388720" cy="19002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BBEDAB3-694F-5979-76B0-4A85BFF262F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025DFE9B-97DF-F6AB-D61D-CD0698B7AF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299120E-BBDF-CEDD-5B18-B776F5F8B561}"/>
              </a:ext>
            </a:extLst>
          </p:cNvPr>
          <p:cNvGrpSpPr/>
          <p:nvPr/>
        </p:nvGrpSpPr>
        <p:grpSpPr>
          <a:xfrm>
            <a:off x="7562040" y="763381"/>
            <a:ext cx="466464" cy="228033"/>
            <a:chOff x="4727047" y="5307508"/>
            <a:chExt cx="388720" cy="19002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2C0C6C8-F25E-3F22-D42B-2965D284BB2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D2F96E21-D7C4-4880-CBFE-69F76905515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635427-E791-D9D6-59C9-C2FA1C5E9F0D}"/>
              </a:ext>
            </a:extLst>
          </p:cNvPr>
          <p:cNvGrpSpPr/>
          <p:nvPr/>
        </p:nvGrpSpPr>
        <p:grpSpPr>
          <a:xfrm>
            <a:off x="1845481" y="5448461"/>
            <a:ext cx="466464" cy="228033"/>
            <a:chOff x="4727047" y="5307508"/>
            <a:chExt cx="388720" cy="19002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CFD1510-B613-C9EE-C6B9-1B34F3BB67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2057575E-5AF9-C261-218D-64518567ED6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0148309-8BDC-A59B-6A4A-B434B69571B8}"/>
              </a:ext>
            </a:extLst>
          </p:cNvPr>
          <p:cNvGrpSpPr/>
          <p:nvPr/>
        </p:nvGrpSpPr>
        <p:grpSpPr>
          <a:xfrm>
            <a:off x="1828249" y="6140218"/>
            <a:ext cx="466464" cy="228033"/>
            <a:chOff x="4727047" y="5307508"/>
            <a:chExt cx="388720" cy="19002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5C81BA7-007F-7F8C-FCFE-D7C79AE8F73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363D2BDF-DEEE-554F-51CD-F14362F333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DEDC377-1FB5-F285-0560-A88B47474D43}"/>
              </a:ext>
            </a:extLst>
          </p:cNvPr>
          <p:cNvGrpSpPr/>
          <p:nvPr/>
        </p:nvGrpSpPr>
        <p:grpSpPr>
          <a:xfrm>
            <a:off x="2900558" y="6133785"/>
            <a:ext cx="466464" cy="228033"/>
            <a:chOff x="4727047" y="5307508"/>
            <a:chExt cx="388720" cy="19002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F18438C-4206-FDF7-7EFB-C7DF1625B83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2A7547AE-07C2-5D32-5809-B3D066F49E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192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3</cp:revision>
  <dcterms:created xsi:type="dcterms:W3CDTF">2025-09-08T07:17:59Z</dcterms:created>
  <dcterms:modified xsi:type="dcterms:W3CDTF">2025-09-08T08:25:03Z</dcterms:modified>
</cp:coreProperties>
</file>