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4" r:id="rId2"/>
    <p:sldId id="275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54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06498-427D-425D-ABC2-F672B49C89C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07691-7351-4676-A84C-FEAD4CDA9A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414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0A6E4-D40F-82F5-A0F1-03AE829B6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209D298-CD1C-375E-7CBA-7B7949C40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548-2351-C5D3-7AC2-03EB2B81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BCC89-6A6F-D522-AD11-CF2E297FE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F58EEF-D77A-BE13-F86D-01EF195DA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58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EE0F8-C1E0-B470-3299-2081B327A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8AFD1D-B617-9A00-D36D-F9F3F7710E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AD6458-289E-D850-5CDF-FA509797A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65CA36-8B32-C9D4-7E6C-6D3B9C2AF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B084A9-9AC6-F50C-2D83-C781AC95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664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D5FD23-533A-443F-DEC8-7532DDA905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34AE20-8295-FA61-254F-6E6743C4C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8DCE1E-F7F4-9E99-8FF6-DB573149D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15DE39-A03E-A29A-ED0F-609DD4900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B48552-23D4-C085-9850-0B95A51B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466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47006672"/>
              </p:ext>
            </p:extLst>
          </p:nvPr>
        </p:nvGraphicFramePr>
        <p:xfrm>
          <a:off x="47328" y="60081"/>
          <a:ext cx="12095665" cy="6399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6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5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10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0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2399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Group Title.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Description.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Page.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4885"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marT="60960" marB="6096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1199457" y="110748"/>
            <a:ext cx="2965331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페이지 명 작성</a:t>
            </a:r>
          </a:p>
        </p:txBody>
      </p:sp>
      <p:sp>
        <p:nvSpPr>
          <p:cNvPr id="23" name="텍스트 개체 틀 18"/>
          <p:cNvSpPr>
            <a:spLocks noGrp="1"/>
          </p:cNvSpPr>
          <p:nvPr>
            <p:ph type="body" sz="quarter" idx="11" hasCustomPrompt="1"/>
          </p:nvPr>
        </p:nvSpPr>
        <p:spPr>
          <a:xfrm>
            <a:off x="5231904" y="110748"/>
            <a:ext cx="3329469" cy="221025"/>
          </a:xfrm>
          <a:prstGeom prst="rect">
            <a:avLst/>
          </a:prstGeom>
        </p:spPr>
        <p:txBody>
          <a:bodyPr anchor="ctr" anchorCtr="0"/>
          <a:lstStyle>
            <a:lvl1pPr algn="l">
              <a:defRPr sz="9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그룹 타이틀 명 작성</a:t>
            </a:r>
          </a:p>
        </p:txBody>
      </p:sp>
    </p:spTree>
    <p:extLst>
      <p:ext uri="{BB962C8B-B14F-4D97-AF65-F5344CB8AC3E}">
        <p14:creationId xmlns:p14="http://schemas.microsoft.com/office/powerpoint/2010/main" val="2164368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71EDB-3038-6369-42D2-D15C922E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D06699-4EF1-A99D-F8A5-491D71B0B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46F652-1437-2C7C-0CBD-66A7C163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F31FA-F17B-B4D7-E121-874BC8E7F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00E74F-6A12-5D59-4AD9-556B4ECA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46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A6698-5082-9B06-49B0-EC5B41B18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601F8D-E589-0C5B-1C48-777CC5C46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7FEE40-FABB-2F45-1B5E-1DDA5E9DB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40B9C9-BD83-234A-BB8E-51EF31C34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11AA16-1922-58B1-A77C-13F7A961D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293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615E35-EA44-D189-4F21-458029E6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D5CC42-72EE-4796-85EB-9BD23999C2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944338D-4E5F-44F2-401C-40F4DC823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FD181A-A199-307D-0863-9A9D1E4E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1939D9-3B2F-91B3-95AD-06B572BDF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E5EE81-B3BE-E808-92C7-A506E9AA3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0717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7B47BE-FB65-85B2-CA7F-5680C6D7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19B965-049B-5CCF-4B1A-DFBEE7AA8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FAEE2A-5141-DCDA-E2B8-33C98B06D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87E33E-B03A-1104-4633-821C8DC11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C4068B-EDFF-A26B-B59D-591F15FF6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503B72E-52B2-0409-77B0-A0087FCA6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CBEC45-5630-277A-1F29-30317C301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44BB46-3B57-3174-BC2E-0D61ACEC9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68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9B4957-ED86-A35E-91EE-2BE2362F2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142A88F-1CEE-ABC7-4700-1CCD63B41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DF6454-7252-DE9E-008D-A6569AEC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7AA60D-A2D5-2D5B-D695-B84809FB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74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2A3C341-7310-AA73-B688-E20FAA505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EAADC5-0A39-DE2A-520B-A05D861D3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12545A-9433-9F95-C1C3-4CEABABE2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0673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3B5C27-2FF1-D9A4-411F-D1B28404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46AAB3-BD16-7F75-2679-8F55DC1CB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387051-DC14-02F6-286A-1B07797D7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2521A6-D45A-9701-1B98-8324451D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2F2B47-A526-E628-13C4-E1974C458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4995F3-1248-743C-BE4C-5806954D3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49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D524AB-9DED-6207-EDD0-CD521EDDB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9EAC972-B779-7AF4-B512-8017CF5685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57059-FDC0-0068-C79B-5767031ED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22D7B1-FA02-3556-00DD-06EA30F9C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FA8F14-1B01-6B7A-470A-1DA00ED10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091360-55F9-5BD7-3926-AFCEA94A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25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A1F94C-EB0E-4D0B-4D4B-B4ED2C2F6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BF31F3-4BB2-8D79-0DC7-C8F9EEEC5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CE0BEF-D7B1-A10B-8B7E-124025F9A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68589-6899-4083-A887-A7191E483C10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CF60C5-4642-9415-7BBE-C09C1BA3A1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E857DD-D8DE-464E-AEC5-8C5247E2A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E6F06-F2F5-4705-BFE3-F633E1E3E1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145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DF08B137-0874-3CCE-DB6F-05108AE0EB46}"/>
              </a:ext>
            </a:extLst>
          </p:cNvPr>
          <p:cNvSpPr/>
          <p:nvPr/>
        </p:nvSpPr>
        <p:spPr>
          <a:xfrm>
            <a:off x="253008" y="764704"/>
            <a:ext cx="7955280" cy="5486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/>
            </a:pPr>
            <a:r>
              <a:rPr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[</a:t>
            </a:r>
            <a:r>
              <a:rPr dirty="0" err="1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뒤로가기</a:t>
            </a:r>
            <a:r>
              <a:rPr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]        </a:t>
            </a:r>
            <a:r>
              <a:rPr lang="en-US"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                                                                                                               </a:t>
            </a:r>
            <a:r>
              <a:rPr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[</a:t>
            </a:r>
            <a:r>
              <a:rPr dirty="0" err="1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기간</a:t>
            </a:r>
            <a:r>
              <a:rPr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dirty="0" err="1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선택</a:t>
            </a:r>
            <a:r>
              <a:rPr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▼]   [</a:t>
            </a:r>
            <a:r>
              <a:rPr dirty="0" err="1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구역</a:t>
            </a:r>
            <a:r>
              <a:rPr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dirty="0" err="1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선택</a:t>
            </a:r>
            <a:r>
              <a:rPr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▼]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F6C3285-0731-3B56-6FA4-3E783847EE31}"/>
              </a:ext>
            </a:extLst>
          </p:cNvPr>
          <p:cNvSpPr/>
          <p:nvPr/>
        </p:nvSpPr>
        <p:spPr>
          <a:xfrm>
            <a:off x="253008" y="1541904"/>
            <a:ext cx="384048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dirty="0" err="1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데이터</a:t>
            </a:r>
            <a:r>
              <a:rPr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dirty="0" err="1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요약</a:t>
            </a:r>
            <a:r>
              <a:rPr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dirty="0" err="1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영역</a:t>
            </a:r>
            <a:endParaRPr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F4B8D37E-3A94-BEC8-AB13-34F91EA83CE1}"/>
              </a:ext>
            </a:extLst>
          </p:cNvPr>
          <p:cNvSpPr/>
          <p:nvPr/>
        </p:nvSpPr>
        <p:spPr>
          <a:xfrm>
            <a:off x="4367808" y="1541904"/>
            <a:ext cx="3840480" cy="1828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dirty="0" err="1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파이차트</a:t>
            </a:r>
            <a:endParaRPr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  <a:p>
            <a:pPr algn="ctr"/>
            <a:r>
              <a:rPr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(</a:t>
            </a:r>
            <a:r>
              <a:rPr dirty="0" err="1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구별</a:t>
            </a:r>
            <a:r>
              <a:rPr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dirty="0" err="1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비율</a:t>
            </a:r>
            <a:r>
              <a:rPr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)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8DE58735-FE9F-77A7-9DC5-E152A24E4BD0}"/>
              </a:ext>
            </a:extLst>
          </p:cNvPr>
          <p:cNvSpPr/>
          <p:nvPr/>
        </p:nvSpPr>
        <p:spPr>
          <a:xfrm>
            <a:off x="253008" y="3645024"/>
            <a:ext cx="3840480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dirty="0" err="1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GeoJSON</a:t>
            </a:r>
            <a:r>
              <a:rPr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dirty="0" err="1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지도</a:t>
            </a:r>
            <a:r>
              <a:rPr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dirty="0" err="1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영역</a:t>
            </a:r>
            <a:endParaRPr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  <a:p>
            <a:pPr algn="ctr"/>
            <a:r>
              <a:rPr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(</a:t>
            </a:r>
            <a:r>
              <a:rPr dirty="0" err="1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법정동</a:t>
            </a:r>
            <a:r>
              <a:rPr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dirty="0" err="1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경계</a:t>
            </a:r>
            <a:r>
              <a:rPr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, </a:t>
            </a:r>
            <a:r>
              <a:rPr dirty="0" err="1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색상으로</a:t>
            </a:r>
            <a:r>
              <a:rPr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dirty="0" err="1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통계</a:t>
            </a:r>
            <a:r>
              <a:rPr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dirty="0" err="1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표시</a:t>
            </a:r>
            <a:r>
              <a:rPr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)</a:t>
            </a: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8F5C810D-A6D9-5C7E-3A11-D89F9D5CD96F}"/>
              </a:ext>
            </a:extLst>
          </p:cNvPr>
          <p:cNvSpPr/>
          <p:nvPr/>
        </p:nvSpPr>
        <p:spPr>
          <a:xfrm>
            <a:off x="4367808" y="3645024"/>
            <a:ext cx="3840480" cy="274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[탭] 표 | </a:t>
            </a:r>
            <a:r>
              <a:rPr dirty="0" err="1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막대그래프</a:t>
            </a:r>
            <a:endParaRPr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  <a:p>
            <a:pPr algn="ctr"/>
            <a:r>
              <a:rPr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(</a:t>
            </a:r>
            <a:r>
              <a:rPr dirty="0" err="1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지역별</a:t>
            </a:r>
            <a:r>
              <a:rPr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 </a:t>
            </a:r>
            <a:r>
              <a:rPr dirty="0" err="1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건수</a:t>
            </a:r>
            <a:r>
              <a:rPr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)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E285E0-25D1-4806-B9DF-3590BD92D4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불법 </a:t>
            </a:r>
            <a:r>
              <a:rPr lang="ko-KR" altLang="en-US" dirty="0" err="1"/>
              <a:t>주정차</a:t>
            </a:r>
            <a:r>
              <a:rPr lang="ko-KR" altLang="en-US" dirty="0"/>
              <a:t> 통계 페이지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81CE6EC-43A5-4409-9C12-1C3782E8CB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F58C48-5157-4FFA-B714-C02B198B9885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1</a:t>
            </a:fld>
            <a:endParaRPr lang="ko-KR" altLang="en-US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49D40C1-EF19-F163-44FD-219E12833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389507"/>
              </p:ext>
            </p:extLst>
          </p:nvPr>
        </p:nvGraphicFramePr>
        <p:xfrm>
          <a:off x="8561373" y="331773"/>
          <a:ext cx="3630627" cy="3657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4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845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257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뒤로가기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버튼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메인 페이지 이동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01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기간별</a:t>
                      </a:r>
                      <a:r>
                        <a:rPr lang="en-US" altLang="ko-KR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4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구역별 </a:t>
                      </a:r>
                      <a:r>
                        <a:rPr lang="ko-KR" altLang="en-US" sz="14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셀렉트박스</a:t>
                      </a:r>
                      <a:endParaRPr lang="ko-KR" altLang="en-US" sz="14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01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통계 데이터가 요약되어 보여지는 구역</a:t>
                      </a: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1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구별 비율의 데이터를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시각화하여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보여주는 </a:t>
                      </a:r>
                      <a:endParaRPr lang="en-US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구역</a:t>
                      </a:r>
                      <a:endParaRPr lang="en-US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01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법정동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구역별로 불법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주정차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건수를 </a:t>
                      </a:r>
                      <a:endParaRPr lang="en-US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볼 수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있게한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데이터 시각화 작업을 한 구역</a:t>
                      </a:r>
                      <a:endParaRPr lang="en-US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01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표와 막대그래프 시각화 데이터를 </a:t>
                      </a:r>
                      <a:endParaRPr lang="en-US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탭으로 나누어 둔 구역</a:t>
                      </a:r>
                      <a:endParaRPr lang="en-US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D8943EC7-848B-2878-6D62-F4C2548F2E3A}"/>
              </a:ext>
            </a:extLst>
          </p:cNvPr>
          <p:cNvGrpSpPr/>
          <p:nvPr/>
        </p:nvGrpSpPr>
        <p:grpSpPr>
          <a:xfrm>
            <a:off x="19776" y="650687"/>
            <a:ext cx="466464" cy="228033"/>
            <a:chOff x="4727047" y="5307508"/>
            <a:chExt cx="388720" cy="190027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EC9DA3E-EB3B-81F4-5E62-7B51DE870755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TextBox 27">
              <a:extLst>
                <a:ext uri="{FF2B5EF4-FFF2-40B4-BE49-F238E27FC236}">
                  <a16:creationId xmlns:a16="http://schemas.microsoft.com/office/drawing/2014/main" id="{53ED0BC1-7F66-9453-0150-831CBD824AE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DF0C337-FEE2-933D-EAB8-C8E91804769A}"/>
              </a:ext>
            </a:extLst>
          </p:cNvPr>
          <p:cNvGrpSpPr/>
          <p:nvPr/>
        </p:nvGrpSpPr>
        <p:grpSpPr>
          <a:xfrm>
            <a:off x="5151230" y="897690"/>
            <a:ext cx="466464" cy="228033"/>
            <a:chOff x="4727047" y="5307508"/>
            <a:chExt cx="388720" cy="190027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84D6B76-ACE9-430F-6884-D6D25BD85F34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TextBox 27">
              <a:extLst>
                <a:ext uri="{FF2B5EF4-FFF2-40B4-BE49-F238E27FC236}">
                  <a16:creationId xmlns:a16="http://schemas.microsoft.com/office/drawing/2014/main" id="{CBBB5871-2ED7-334F-E669-33AEA4F334A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B6ADB44-E785-9B24-ACA5-A67278517B41}"/>
              </a:ext>
            </a:extLst>
          </p:cNvPr>
          <p:cNvGrpSpPr/>
          <p:nvPr/>
        </p:nvGrpSpPr>
        <p:grpSpPr>
          <a:xfrm>
            <a:off x="966225" y="2342287"/>
            <a:ext cx="466464" cy="228033"/>
            <a:chOff x="4727047" y="5307508"/>
            <a:chExt cx="388720" cy="190027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68062CF9-3AE5-5B28-EBE5-7B45B8A494C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TextBox 27">
              <a:extLst>
                <a:ext uri="{FF2B5EF4-FFF2-40B4-BE49-F238E27FC236}">
                  <a16:creationId xmlns:a16="http://schemas.microsoft.com/office/drawing/2014/main" id="{C848730B-F70F-561C-C4DB-4458E0CDC3C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151192B-4069-5AFC-AFE8-D0682B831665}"/>
              </a:ext>
            </a:extLst>
          </p:cNvPr>
          <p:cNvGrpSpPr/>
          <p:nvPr/>
        </p:nvGrpSpPr>
        <p:grpSpPr>
          <a:xfrm>
            <a:off x="732993" y="4788591"/>
            <a:ext cx="466464" cy="228033"/>
            <a:chOff x="4727047" y="5307508"/>
            <a:chExt cx="388720" cy="190027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9DE7CD1-AA93-27D0-7DB4-1227BF6D8636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TextBox 27">
              <a:extLst>
                <a:ext uri="{FF2B5EF4-FFF2-40B4-BE49-F238E27FC236}">
                  <a16:creationId xmlns:a16="http://schemas.microsoft.com/office/drawing/2014/main" id="{F8EAC368-784B-D07C-AC28-790520618D54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0F4AD88-21C5-B5C3-EC2B-9A3AB8F0F5B3}"/>
              </a:ext>
            </a:extLst>
          </p:cNvPr>
          <p:cNvGrpSpPr/>
          <p:nvPr/>
        </p:nvGrpSpPr>
        <p:grpSpPr>
          <a:xfrm>
            <a:off x="5328302" y="2335854"/>
            <a:ext cx="466464" cy="228033"/>
            <a:chOff x="4727047" y="5307508"/>
            <a:chExt cx="388720" cy="190027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A2E6C44-EA63-A24E-6FE5-E6411E30AC9E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TextBox 27">
              <a:extLst>
                <a:ext uri="{FF2B5EF4-FFF2-40B4-BE49-F238E27FC236}">
                  <a16:creationId xmlns:a16="http://schemas.microsoft.com/office/drawing/2014/main" id="{EB952DCB-4C03-42E9-F599-72AED63849D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06E7846-D089-8F1B-3DDF-FFF122363D58}"/>
              </a:ext>
            </a:extLst>
          </p:cNvPr>
          <p:cNvGrpSpPr/>
          <p:nvPr/>
        </p:nvGrpSpPr>
        <p:grpSpPr>
          <a:xfrm>
            <a:off x="4994814" y="4782158"/>
            <a:ext cx="466464" cy="228033"/>
            <a:chOff x="4727047" y="5307508"/>
            <a:chExt cx="388720" cy="190027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C65B89D1-0E3C-F7C6-928F-40683B12CDA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TextBox 27">
              <a:extLst>
                <a:ext uri="{FF2B5EF4-FFF2-40B4-BE49-F238E27FC236}">
                  <a16:creationId xmlns:a16="http://schemas.microsoft.com/office/drawing/2014/main" id="{F64AF037-2599-CF37-F471-42834CB8DF11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987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9DF44-C8A0-EEE6-1C8D-911381FD1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6">
            <a:extLst>
              <a:ext uri="{FF2B5EF4-FFF2-40B4-BE49-F238E27FC236}">
                <a16:creationId xmlns:a16="http://schemas.microsoft.com/office/drawing/2014/main" id="{962A698E-91B8-A84A-95F2-020D40F8F0E3}"/>
              </a:ext>
            </a:extLst>
          </p:cNvPr>
          <p:cNvSpPr/>
          <p:nvPr/>
        </p:nvSpPr>
        <p:spPr>
          <a:xfrm>
            <a:off x="108000" y="1224148"/>
            <a:ext cx="4076700" cy="48845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95E5F4A-8CB9-93F3-195A-46E05BBD1FC3}"/>
              </a:ext>
            </a:extLst>
          </p:cNvPr>
          <p:cNvSpPr/>
          <p:nvPr/>
        </p:nvSpPr>
        <p:spPr>
          <a:xfrm>
            <a:off x="378562" y="1720246"/>
            <a:ext cx="3470452" cy="464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아이디</a:t>
            </a:r>
            <a:endParaRPr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04D18608-3E2B-2924-42CB-7A036E7971C1}"/>
              </a:ext>
            </a:extLst>
          </p:cNvPr>
          <p:cNvSpPr/>
          <p:nvPr/>
        </p:nvSpPr>
        <p:spPr>
          <a:xfrm>
            <a:off x="378562" y="2411485"/>
            <a:ext cx="3470452" cy="464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이름</a:t>
            </a:r>
            <a:endParaRPr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4AFE0526-F92E-897D-EC87-D6E2E1E6F8D2}"/>
              </a:ext>
            </a:extLst>
          </p:cNvPr>
          <p:cNvSpPr/>
          <p:nvPr/>
        </p:nvSpPr>
        <p:spPr>
          <a:xfrm>
            <a:off x="378562" y="3102724"/>
            <a:ext cx="3470452" cy="464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핸드폰 번호</a:t>
            </a:r>
            <a:endParaRPr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C06B1889-9E73-7D4A-47B9-4649E8A777B0}"/>
              </a:ext>
            </a:extLst>
          </p:cNvPr>
          <p:cNvSpPr/>
          <p:nvPr/>
        </p:nvSpPr>
        <p:spPr>
          <a:xfrm>
            <a:off x="378562" y="3798771"/>
            <a:ext cx="3470452" cy="464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차량 번호</a:t>
            </a:r>
            <a:endParaRPr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4B3ABA9A-F4DE-D2B0-3F3E-EEE3A5595194}"/>
              </a:ext>
            </a:extLst>
          </p:cNvPr>
          <p:cNvSpPr/>
          <p:nvPr/>
        </p:nvSpPr>
        <p:spPr>
          <a:xfrm>
            <a:off x="378562" y="4494818"/>
            <a:ext cx="3470452" cy="464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이메일</a:t>
            </a:r>
            <a:endParaRPr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34" name="Rectangle 6">
            <a:extLst>
              <a:ext uri="{FF2B5EF4-FFF2-40B4-BE49-F238E27FC236}">
                <a16:creationId xmlns:a16="http://schemas.microsoft.com/office/drawing/2014/main" id="{055D60E9-EC8F-1467-E86F-0DC12BDDEB15}"/>
              </a:ext>
            </a:extLst>
          </p:cNvPr>
          <p:cNvSpPr/>
          <p:nvPr/>
        </p:nvSpPr>
        <p:spPr>
          <a:xfrm>
            <a:off x="233232" y="5447453"/>
            <a:ext cx="1164207" cy="464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정보 수정</a:t>
            </a:r>
            <a:endParaRPr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35" name="Rectangle 6">
            <a:extLst>
              <a:ext uri="{FF2B5EF4-FFF2-40B4-BE49-F238E27FC236}">
                <a16:creationId xmlns:a16="http://schemas.microsoft.com/office/drawing/2014/main" id="{92DC76D8-780F-C63A-D000-904068343AD0}"/>
              </a:ext>
            </a:extLst>
          </p:cNvPr>
          <p:cNvSpPr/>
          <p:nvPr/>
        </p:nvSpPr>
        <p:spPr>
          <a:xfrm>
            <a:off x="1462659" y="5447453"/>
            <a:ext cx="1502653" cy="464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비밀번호 변경</a:t>
            </a:r>
            <a:endParaRPr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36" name="Rectangle 6">
            <a:extLst>
              <a:ext uri="{FF2B5EF4-FFF2-40B4-BE49-F238E27FC236}">
                <a16:creationId xmlns:a16="http://schemas.microsoft.com/office/drawing/2014/main" id="{97CADF2E-8EA5-383D-A701-573B183C65E1}"/>
              </a:ext>
            </a:extLst>
          </p:cNvPr>
          <p:cNvSpPr/>
          <p:nvPr/>
        </p:nvSpPr>
        <p:spPr>
          <a:xfrm>
            <a:off x="3025273" y="5444360"/>
            <a:ext cx="1102006" cy="464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회원 탈퇴</a:t>
            </a:r>
            <a:endParaRPr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C68CD9-7D2B-51E2-2B79-0B09DCD427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불법 </a:t>
            </a:r>
            <a:r>
              <a:rPr lang="ko-KR" altLang="en-US" dirty="0" err="1"/>
              <a:t>주정차</a:t>
            </a:r>
            <a:r>
              <a:rPr lang="ko-KR" altLang="en-US" dirty="0"/>
              <a:t>  마이페이지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3862E4B-F87A-3637-5E46-0E6FFB58603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2D9F37-FEF4-32B1-174C-1FF3FAD206F3}"/>
              </a:ext>
            </a:extLst>
          </p:cNvPr>
          <p:cNvSpPr txBox="1"/>
          <p:nvPr/>
        </p:nvSpPr>
        <p:spPr>
          <a:xfrm>
            <a:off x="11780252" y="106980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944918D1-1C8F-48E6-92D4-4089F97E8793}" type="slidenum">
              <a:rPr lang="ko-KR" altLang="en-US" sz="900" smtClean="0"/>
              <a:t>2</a:t>
            </a:fld>
            <a:endParaRPr lang="ko-KR" altLang="en-US" sz="9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8F31DCA-1861-9FDF-3252-2328A43CC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471514"/>
              </p:ext>
            </p:extLst>
          </p:nvPr>
        </p:nvGraphicFramePr>
        <p:xfrm>
          <a:off x="8561373" y="331773"/>
          <a:ext cx="3630627" cy="6530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48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6960">
                <a:tc grid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7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DEVELOP</a:t>
                      </a:r>
                      <a:r>
                        <a:rPr lang="en-US" altLang="ko-KR" sz="7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Description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endParaRPr lang="ko-KR" altLang="en-US" sz="7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7A1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82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아이디 입력 공간</a:t>
                      </a:r>
                      <a:endParaRPr lang="en-US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readonly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 두어서 수정 불가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이름 입력 공간</a:t>
                      </a:r>
                      <a:endParaRPr lang="en-US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indent="0">
                        <a:lnSpc>
                          <a:spcPct val="150000"/>
                        </a:lnSpc>
                        <a:buClr>
                          <a:srgbClr val="FF0000"/>
                        </a:buClr>
                        <a:buFont typeface="+mj-ea"/>
                        <a:buNone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en-US" altLang="ko-KR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readonly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로 두어서 수정 불가</a:t>
                      </a:r>
                      <a:r>
                        <a:rPr lang="en-US" altLang="ko-KR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)</a:t>
                      </a: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2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핸드폰 번호 입력 공간</a:t>
                      </a: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2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차량 번호 입력 공간</a:t>
                      </a:r>
                      <a:endParaRPr lang="en-US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2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이메일 입력 공간</a:t>
                      </a:r>
                      <a:endParaRPr lang="en-US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6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클릭할 시 수정한 정보가 저장되는 </a:t>
                      </a:r>
                      <a:endParaRPr lang="en-US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확인 버튼</a:t>
                      </a:r>
                      <a:endParaRPr lang="en-US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02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클릭 시 비밀번호 변경 </a:t>
                      </a:r>
                      <a:r>
                        <a:rPr lang="ko-KR" altLang="en-US" sz="12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모달로</a:t>
                      </a: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 이동하는 버튼</a:t>
                      </a:r>
                      <a:endParaRPr lang="en-US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822782"/>
                  </a:ext>
                </a:extLst>
              </a:tr>
              <a:tr h="6096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클릭할 시 회원탈퇴 경고 메시지 출력 후 확인버튼 클릭 시 회원 탈퇴를 할 수 있는 버튼</a:t>
                      </a:r>
                      <a:endParaRPr lang="en-US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7247839"/>
                  </a:ext>
                </a:extLst>
              </a:tr>
              <a:tr h="4602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변경하기 전 현재 비밀번호를 확인하는 공간</a:t>
                      </a:r>
                      <a:endParaRPr lang="en-US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4090185"/>
                  </a:ext>
                </a:extLst>
              </a:tr>
              <a:tr h="4602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변경할 비밀번호를 입력하는 공간</a:t>
                      </a:r>
                      <a:endParaRPr lang="en-US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7956164"/>
                  </a:ext>
                </a:extLst>
              </a:tr>
              <a:tr h="60967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변경할 비밀번호를 정확하게 입력했는지 </a:t>
                      </a:r>
                      <a:endParaRPr lang="en-US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확인하는 공간</a:t>
                      </a:r>
                      <a:endParaRPr lang="en-US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937243"/>
                  </a:ext>
                </a:extLst>
              </a:tr>
              <a:tr h="46024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클릭 시 변경된 비밀번호를 저장하는 버튼</a:t>
                      </a:r>
                      <a:endParaRPr lang="en-US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</a:txBody>
                  <a:tcPr marL="109728" marR="109728" marT="54864" marB="54864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170420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30E19D55-65D1-EC29-37A9-EDE65A90DB07}"/>
              </a:ext>
            </a:extLst>
          </p:cNvPr>
          <p:cNvGrpSpPr/>
          <p:nvPr/>
        </p:nvGrpSpPr>
        <p:grpSpPr>
          <a:xfrm>
            <a:off x="1229427" y="1843148"/>
            <a:ext cx="466464" cy="228033"/>
            <a:chOff x="4727047" y="5307508"/>
            <a:chExt cx="388720" cy="190027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7F1BEA3-C9F1-C43A-5F66-79A5322ACE1B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0" name="TextBox 27">
              <a:extLst>
                <a:ext uri="{FF2B5EF4-FFF2-40B4-BE49-F238E27FC236}">
                  <a16:creationId xmlns:a16="http://schemas.microsoft.com/office/drawing/2014/main" id="{D192135C-6E2A-48AA-30D4-F0A9A44099E5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352CB3B-804B-61B8-67C2-24FCB29FD30E}"/>
              </a:ext>
            </a:extLst>
          </p:cNvPr>
          <p:cNvGrpSpPr/>
          <p:nvPr/>
        </p:nvGrpSpPr>
        <p:grpSpPr>
          <a:xfrm>
            <a:off x="1229427" y="2512879"/>
            <a:ext cx="466464" cy="228033"/>
            <a:chOff x="4727047" y="5307508"/>
            <a:chExt cx="388720" cy="190027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0AC2662-416E-DC64-570B-04B3E95DEC7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3" name="TextBox 27">
              <a:extLst>
                <a:ext uri="{FF2B5EF4-FFF2-40B4-BE49-F238E27FC236}">
                  <a16:creationId xmlns:a16="http://schemas.microsoft.com/office/drawing/2014/main" id="{2C348692-675E-AA3A-0E44-4EC47D0D2CD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75B3974A-5C24-0492-5ACB-7A4342217BD9}"/>
              </a:ext>
            </a:extLst>
          </p:cNvPr>
          <p:cNvGrpSpPr/>
          <p:nvPr/>
        </p:nvGrpSpPr>
        <p:grpSpPr>
          <a:xfrm>
            <a:off x="1104195" y="3225027"/>
            <a:ext cx="466464" cy="228033"/>
            <a:chOff x="4727047" y="5307508"/>
            <a:chExt cx="388720" cy="190027"/>
          </a:xfrm>
        </p:grpSpPr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B69DDFC9-1ACB-E88D-2D8D-355944AB1E69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9" name="TextBox 27">
              <a:extLst>
                <a:ext uri="{FF2B5EF4-FFF2-40B4-BE49-F238E27FC236}">
                  <a16:creationId xmlns:a16="http://schemas.microsoft.com/office/drawing/2014/main" id="{8E0016B7-8264-6139-C591-5EC508998EC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8D32F0E-8977-3601-B5E7-2373702669A9}"/>
              </a:ext>
            </a:extLst>
          </p:cNvPr>
          <p:cNvGrpSpPr/>
          <p:nvPr/>
        </p:nvGrpSpPr>
        <p:grpSpPr>
          <a:xfrm>
            <a:off x="1164207" y="4610154"/>
            <a:ext cx="466464" cy="228033"/>
            <a:chOff x="4727047" y="5307508"/>
            <a:chExt cx="388720" cy="190027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ACE94901-D8BE-4D92-BCEE-3A5D47E22E8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2" name="TextBox 27">
              <a:extLst>
                <a:ext uri="{FF2B5EF4-FFF2-40B4-BE49-F238E27FC236}">
                  <a16:creationId xmlns:a16="http://schemas.microsoft.com/office/drawing/2014/main" id="{3D57AA1F-5241-5805-739E-518AE36D875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B48DDA7-4887-9329-7097-F7F0E9427DC1}"/>
              </a:ext>
            </a:extLst>
          </p:cNvPr>
          <p:cNvGrpSpPr/>
          <p:nvPr/>
        </p:nvGrpSpPr>
        <p:grpSpPr>
          <a:xfrm>
            <a:off x="1164207" y="3924642"/>
            <a:ext cx="466464" cy="228033"/>
            <a:chOff x="4727047" y="5307508"/>
            <a:chExt cx="388720" cy="190027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244592C2-BE5A-DE47-E355-C3F7EDA2FA1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6" name="TextBox 27">
              <a:extLst>
                <a:ext uri="{FF2B5EF4-FFF2-40B4-BE49-F238E27FC236}">
                  <a16:creationId xmlns:a16="http://schemas.microsoft.com/office/drawing/2014/main" id="{2688C7BD-E7F6-D705-C814-83A96C5B1C5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88BD375-604E-E9BB-E7E3-44D0460DEAB8}"/>
              </a:ext>
            </a:extLst>
          </p:cNvPr>
          <p:cNvGrpSpPr/>
          <p:nvPr/>
        </p:nvGrpSpPr>
        <p:grpSpPr>
          <a:xfrm>
            <a:off x="0" y="5562819"/>
            <a:ext cx="466464" cy="228033"/>
            <a:chOff x="4727047" y="5307508"/>
            <a:chExt cx="388720" cy="190027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4DEA4A5C-50AA-7467-B4D8-3CB2561E56F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29" name="TextBox 27">
              <a:extLst>
                <a:ext uri="{FF2B5EF4-FFF2-40B4-BE49-F238E27FC236}">
                  <a16:creationId xmlns:a16="http://schemas.microsoft.com/office/drawing/2014/main" id="{B81FE28A-7D6F-8FCD-C790-8087FE8B480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4FF5966E-DD58-BE41-B1FE-7A5814EB28C6}"/>
              </a:ext>
            </a:extLst>
          </p:cNvPr>
          <p:cNvGrpSpPr/>
          <p:nvPr/>
        </p:nvGrpSpPr>
        <p:grpSpPr>
          <a:xfrm>
            <a:off x="1242566" y="5549953"/>
            <a:ext cx="466464" cy="228033"/>
            <a:chOff x="4727047" y="5307508"/>
            <a:chExt cx="388720" cy="190027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BB54B32-26E2-BCEF-3B75-A8DED30690F1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39" name="TextBox 27">
              <a:extLst>
                <a:ext uri="{FF2B5EF4-FFF2-40B4-BE49-F238E27FC236}">
                  <a16:creationId xmlns:a16="http://schemas.microsoft.com/office/drawing/2014/main" id="{8BBF4A9F-9507-F114-683B-CE5160CBC13E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7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1079E0B-F616-AE7D-4342-BAFE520A872A}"/>
              </a:ext>
            </a:extLst>
          </p:cNvPr>
          <p:cNvGrpSpPr/>
          <p:nvPr/>
        </p:nvGrpSpPr>
        <p:grpSpPr>
          <a:xfrm>
            <a:off x="2820305" y="5556386"/>
            <a:ext cx="466464" cy="228033"/>
            <a:chOff x="4727047" y="5307508"/>
            <a:chExt cx="388720" cy="190027"/>
          </a:xfrm>
        </p:grpSpPr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0B1C113-9C62-AC05-0DEC-B6A008D480AC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42" name="TextBox 27">
              <a:extLst>
                <a:ext uri="{FF2B5EF4-FFF2-40B4-BE49-F238E27FC236}">
                  <a16:creationId xmlns:a16="http://schemas.microsoft.com/office/drawing/2014/main" id="{EB827650-A539-7909-B95F-ADB7826547D0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8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43" name="Rectangle 6">
            <a:extLst>
              <a:ext uri="{FF2B5EF4-FFF2-40B4-BE49-F238E27FC236}">
                <a16:creationId xmlns:a16="http://schemas.microsoft.com/office/drawing/2014/main" id="{7D100D0B-2B4D-600D-F429-B3D8BFBC2A62}"/>
              </a:ext>
            </a:extLst>
          </p:cNvPr>
          <p:cNvSpPr/>
          <p:nvPr/>
        </p:nvSpPr>
        <p:spPr>
          <a:xfrm>
            <a:off x="4309932" y="1224148"/>
            <a:ext cx="4076700" cy="37356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44" name="Rectangle 6">
            <a:extLst>
              <a:ext uri="{FF2B5EF4-FFF2-40B4-BE49-F238E27FC236}">
                <a16:creationId xmlns:a16="http://schemas.microsoft.com/office/drawing/2014/main" id="{96467DEA-0433-1BBE-F1C4-28CCC1ED8A3E}"/>
              </a:ext>
            </a:extLst>
          </p:cNvPr>
          <p:cNvSpPr/>
          <p:nvPr/>
        </p:nvSpPr>
        <p:spPr>
          <a:xfrm>
            <a:off x="4613056" y="1651677"/>
            <a:ext cx="3470452" cy="464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현재 비밀번호</a:t>
            </a:r>
            <a:endParaRPr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7EE3B60C-F0DC-6A2D-0948-2E4CA07BBC34}"/>
              </a:ext>
            </a:extLst>
          </p:cNvPr>
          <p:cNvSpPr/>
          <p:nvPr/>
        </p:nvSpPr>
        <p:spPr>
          <a:xfrm>
            <a:off x="4613056" y="2545239"/>
            <a:ext cx="3470452" cy="464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새 비밀번호</a:t>
            </a:r>
            <a:endParaRPr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id="{E461999A-2CE3-3BAD-3650-E5929B97FC3B}"/>
              </a:ext>
            </a:extLst>
          </p:cNvPr>
          <p:cNvSpPr/>
          <p:nvPr/>
        </p:nvSpPr>
        <p:spPr>
          <a:xfrm>
            <a:off x="4613056" y="3345059"/>
            <a:ext cx="3470452" cy="464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새 비밀번호 확인</a:t>
            </a:r>
            <a:endParaRPr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sp>
        <p:nvSpPr>
          <p:cNvPr id="47" name="Rectangle 6">
            <a:extLst>
              <a:ext uri="{FF2B5EF4-FFF2-40B4-BE49-F238E27FC236}">
                <a16:creationId xmlns:a16="http://schemas.microsoft.com/office/drawing/2014/main" id="{CB17DEB4-028B-5199-7599-71BB90C7A798}"/>
              </a:ext>
            </a:extLst>
          </p:cNvPr>
          <p:cNvSpPr/>
          <p:nvPr/>
        </p:nvSpPr>
        <p:spPr>
          <a:xfrm>
            <a:off x="4607095" y="4239899"/>
            <a:ext cx="1164207" cy="4649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 Black" panose="02000A03000000020004" pitchFamily="50" charset="-127"/>
                <a:ea typeface="Pretendard Black" panose="02000A03000000020004" pitchFamily="50" charset="-127"/>
                <a:cs typeface="Pretendard Black" panose="02000A03000000020004" pitchFamily="50" charset="-127"/>
              </a:rPr>
              <a:t>변경</a:t>
            </a:r>
            <a:endParaRPr dirty="0">
              <a:solidFill>
                <a:schemeClr val="tx1"/>
              </a:solidFill>
              <a:latin typeface="Pretendard Black" panose="02000A03000000020004" pitchFamily="50" charset="-127"/>
              <a:ea typeface="Pretendard Black" panose="02000A03000000020004" pitchFamily="50" charset="-127"/>
              <a:cs typeface="Pretendard Black" panose="02000A03000000020004" pitchFamily="50" charset="-127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6AF2BBA-A953-CABF-8E32-7553AD7721A0}"/>
              </a:ext>
            </a:extLst>
          </p:cNvPr>
          <p:cNvGrpSpPr/>
          <p:nvPr/>
        </p:nvGrpSpPr>
        <p:grpSpPr>
          <a:xfrm>
            <a:off x="5035565" y="1770136"/>
            <a:ext cx="466464" cy="228033"/>
            <a:chOff x="4727047" y="5307508"/>
            <a:chExt cx="388720" cy="190027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087CD03-54B6-41D1-9AE1-D74267BCFB03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0" name="TextBox 27">
              <a:extLst>
                <a:ext uri="{FF2B5EF4-FFF2-40B4-BE49-F238E27FC236}">
                  <a16:creationId xmlns:a16="http://schemas.microsoft.com/office/drawing/2014/main" id="{465297E7-886C-FF1B-833A-FAE922768938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9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3B60992E-365D-E616-E7DF-A9E93CA03E46}"/>
              </a:ext>
            </a:extLst>
          </p:cNvPr>
          <p:cNvGrpSpPr/>
          <p:nvPr/>
        </p:nvGrpSpPr>
        <p:grpSpPr>
          <a:xfrm>
            <a:off x="5035565" y="2637640"/>
            <a:ext cx="466464" cy="228033"/>
            <a:chOff x="4727047" y="5307508"/>
            <a:chExt cx="388720" cy="190027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7BF3752-78AF-904F-D30F-F6A997A12C40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3" name="TextBox 27">
              <a:extLst>
                <a:ext uri="{FF2B5EF4-FFF2-40B4-BE49-F238E27FC236}">
                  <a16:creationId xmlns:a16="http://schemas.microsoft.com/office/drawing/2014/main" id="{AB5872BD-D49E-1EFF-4355-37D43431C2A6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10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B36ADFCD-8550-338E-1DC4-6BB846004E46}"/>
              </a:ext>
            </a:extLst>
          </p:cNvPr>
          <p:cNvGrpSpPr/>
          <p:nvPr/>
        </p:nvGrpSpPr>
        <p:grpSpPr>
          <a:xfrm>
            <a:off x="5035565" y="3473454"/>
            <a:ext cx="466464" cy="228033"/>
            <a:chOff x="4727047" y="5307508"/>
            <a:chExt cx="388720" cy="190027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100B6395-5C89-6173-A759-6644F5A21347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6" name="TextBox 27">
              <a:extLst>
                <a:ext uri="{FF2B5EF4-FFF2-40B4-BE49-F238E27FC236}">
                  <a16:creationId xmlns:a16="http://schemas.microsoft.com/office/drawing/2014/main" id="{7859FFDE-A74E-967F-939F-D3B0F7FD72AA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11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E0119E4-1937-9D9F-C61D-A70CC81FFE37}"/>
              </a:ext>
            </a:extLst>
          </p:cNvPr>
          <p:cNvGrpSpPr/>
          <p:nvPr/>
        </p:nvGrpSpPr>
        <p:grpSpPr>
          <a:xfrm>
            <a:off x="4513676" y="4358358"/>
            <a:ext cx="466464" cy="228033"/>
            <a:chOff x="4727047" y="5307508"/>
            <a:chExt cx="388720" cy="190027"/>
          </a:xfrm>
        </p:grpSpPr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3EB4425B-FDF9-CF0D-DD27-300F68274D7A}"/>
                </a:ext>
              </a:extLst>
            </p:cNvPr>
            <p:cNvSpPr/>
            <p:nvPr/>
          </p:nvSpPr>
          <p:spPr>
            <a:xfrm>
              <a:off x="4831407" y="5317535"/>
              <a:ext cx="180000" cy="180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glow rad="50800">
                <a:srgbClr val="FF0000">
                  <a:alpha val="30000"/>
                </a:srgbClr>
              </a:glow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108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59" name="TextBox 27">
              <a:extLst>
                <a:ext uri="{FF2B5EF4-FFF2-40B4-BE49-F238E27FC236}">
                  <a16:creationId xmlns:a16="http://schemas.microsoft.com/office/drawing/2014/main" id="{6687D4C8-926D-7592-6867-66EC0611B69B}"/>
                </a:ext>
              </a:extLst>
            </p:cNvPr>
            <p:cNvSpPr txBox="1"/>
            <p:nvPr/>
          </p:nvSpPr>
          <p:spPr>
            <a:xfrm>
              <a:off x="4727047" y="5307508"/>
              <a:ext cx="388720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35661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1323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984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426464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783080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139696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496312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852928" algn="l" defTabSz="713232" rtl="0" eaLnBrk="1" latinLnBrk="1" hangingPunct="1">
                <a:defRPr sz="1404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840" b="1" dirty="0">
                  <a:solidFill>
                    <a:schemeClr val="bg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rPr>
                <a:t>12</a:t>
              </a:r>
              <a:endParaRPr lang="ko-KR" altLang="en-US" sz="840" b="1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5139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238</Words>
  <Application>Microsoft Office PowerPoint</Application>
  <PresentationFormat>와이드스크린</PresentationFormat>
  <Paragraphs>87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Pretendard Black</vt:lpstr>
      <vt:lpstr>나눔고딕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1234</dc:creator>
  <cp:lastModifiedBy>1234</cp:lastModifiedBy>
  <cp:revision>10</cp:revision>
  <dcterms:created xsi:type="dcterms:W3CDTF">2025-09-08T07:17:59Z</dcterms:created>
  <dcterms:modified xsi:type="dcterms:W3CDTF">2025-09-08T08:27:44Z</dcterms:modified>
</cp:coreProperties>
</file>