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60" y="7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DCC0-D194-4043-80DE-841F522D8357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466E-E692-445D-80D8-39ADE191A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2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0466E-E692-445D-80D8-39ADE191AA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9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A4000-FFA2-5531-868D-5F1E0E97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7C2C4-C3F4-60F2-149C-1E03D5EA5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97AD7-3875-1353-D6BF-C1CDAE86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2AEE9-DC1E-D549-D7FC-65E206B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638E7-3BA2-2E12-A55E-D8A321F1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9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753EE-72C4-9212-7858-F2098F88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CB703-893A-476B-2B81-686EE32D2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01478-831C-B882-0611-D86B4884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18BE1-AABF-FAAF-D847-B931F592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9E866-EBA1-46BB-0E3E-74AC5347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3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F3DFD7-0CB8-389C-7FD5-52190D7C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1B408-5391-2894-C1E7-C0588B61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FBD75-9AB1-8B4B-9738-8E4D5673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C1085-D0B1-53B2-F757-244D9BC7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ABC6D-6AE5-0A56-6557-A31DE864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62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9D1FE-9C93-E1C1-1E43-D9608075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DF07B-892D-E98B-E604-897E9B55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2CEA7-C360-CEA1-2FF3-4B85D9A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42C47-0B7B-880B-F82F-336D05A5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28FE73-3CDF-76F4-6279-166E31D2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5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61F-6486-E4C3-CD15-0FE48364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9AE506-BA2F-4FB3-4F36-F77E77FE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43011-C30E-FC66-8338-F69A2E4C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C4716-7864-8B6F-62DE-0F3CB40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E953A-B4B1-7B50-AE89-B16B5D2A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6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D1280-84C3-BE1B-9743-1041D420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C4397-0583-5CF9-B22E-19724995B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6FEEF-6F72-61CE-B6DE-1A78E244E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EBB02-9B99-4B84-A931-20C4354B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C58854-3299-2849-209F-52D4DA66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A45EF-2130-48AE-6071-1A6D3A02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6C81B-4420-DE9C-0EE0-DB19AA04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4776C-989E-29FE-CA82-0D0937F94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8B55F-89E5-1B46-F6F5-6A27D12D0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DBCC38-A461-890A-BB34-4B5C1B710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FFCD90-417C-1F65-02FA-04B898D24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1741C2-0E9D-869D-7F12-D0CE84D8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82CFF6-212B-44DB-33CE-20037B97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F43EDC-001D-E8C8-8877-1E29CFF2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3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A4FD7-AEB3-E82F-1ACA-DB1F240E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DC7DCA-E19D-A128-F815-A6729BD3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F5A062-0166-DA52-50DA-88C2F9BF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A08146-2178-861D-DFD9-1EE90268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6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C02201-2AB6-5212-5B73-3D7048CF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DBE2E5-5384-56C4-640D-9C4C4D11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EA458-40CA-D9E4-3536-F8B818AA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93273-CA02-D870-AC8A-498154E2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A8F67-9C0D-65DF-6B55-76CD96338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3C85F-C21A-DFBD-7BF5-60E66922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76FF6-E868-8EE1-A6A8-F97C92DB9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811C8-1415-E479-A54D-0BD4A4A3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393330-555E-DA1C-4E6D-F1C8419A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9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E537-D43B-47A8-0D6B-1127A99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99DE9C-781D-32B6-019C-75D25CFF7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D426A-5077-6544-8106-B94B01D85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0F553-E0DF-D83C-4669-E3B32FC3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A39C-02AF-7403-4F34-35EB2181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56E9E-4331-C526-D205-B6D1EA11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8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E4B567-EC92-2F0E-525C-76B23AAF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5C1A3-1F31-0651-21DC-1D1C2CEA4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C3D02-B4DB-2A9D-BB3B-889CCCF93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EE22-5170-4F32-94F2-5196A883BC53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46A3D-D858-682C-3073-12AC51487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CF448-CACB-8A78-8F35-AA104CCB7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2D37-D072-43BC-934A-34378202E1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24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FC634-F663-57AB-F9D7-68FDA6E5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02" y="260828"/>
            <a:ext cx="9482751" cy="831067"/>
          </a:xfrm>
        </p:spPr>
        <p:txBody>
          <a:bodyPr/>
          <a:lstStyle/>
          <a:p>
            <a:pPr algn="ctr"/>
            <a:r>
              <a:rPr lang="en-US" altLang="ko-KR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                 </a:t>
            </a:r>
            <a:r>
              <a:rPr lang="ko-KR" altLang="en-US" dirty="0">
                <a:latin typeface="AppleSDGothicNeoSB00" panose="02000503000000000000" pitchFamily="2" charset="-127"/>
                <a:ea typeface="AppleSDGothicNeoSB00" panose="02000503000000000000" pitchFamily="2" charset="-127"/>
              </a:rPr>
              <a:t>기술 스택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3AC6F-C2FC-C522-ED21-0460B51CB5EC}"/>
              </a:ext>
            </a:extLst>
          </p:cNvPr>
          <p:cNvSpPr txBox="1"/>
          <p:nvPr/>
        </p:nvSpPr>
        <p:spPr>
          <a:xfrm>
            <a:off x="947594" y="3702961"/>
            <a:ext cx="357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 기술</a:t>
            </a:r>
            <a:r>
              <a:rPr lang="en-US" altLang="ko-KR" b="1" dirty="0"/>
              <a:t>(Web Technologies)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F2473-546D-57A8-D2CD-E1FDC66299D0}"/>
              </a:ext>
            </a:extLst>
          </p:cNvPr>
          <p:cNvSpPr txBox="1"/>
          <p:nvPr/>
        </p:nvSpPr>
        <p:spPr>
          <a:xfrm>
            <a:off x="6965510" y="4229000"/>
            <a:ext cx="5012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주차장 </a:t>
            </a:r>
            <a:r>
              <a:rPr lang="en-US" altLang="ko-KR" dirty="0"/>
              <a:t>/ </a:t>
            </a:r>
            <a:r>
              <a:rPr lang="ko-KR" altLang="en-US" dirty="0"/>
              <a:t>교통단속 </a:t>
            </a:r>
            <a:r>
              <a:rPr lang="en-US" altLang="ko-KR" dirty="0"/>
              <a:t>CCTV</a:t>
            </a:r>
            <a:r>
              <a:rPr lang="ko-KR" altLang="en-US" dirty="0"/>
              <a:t>데이터 </a:t>
            </a:r>
            <a:r>
              <a:rPr lang="en-US" altLang="ko-KR" dirty="0"/>
              <a:t>-  data.go.kr 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도로</a:t>
            </a:r>
            <a:r>
              <a:rPr lang="en-US" altLang="ko-KR" dirty="0"/>
              <a:t> - Overpass API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지도</a:t>
            </a:r>
            <a:r>
              <a:rPr lang="en-US" altLang="ko-KR" dirty="0"/>
              <a:t> -  Kakao Map API</a:t>
            </a:r>
          </a:p>
          <a:p>
            <a:r>
              <a:rPr lang="en-US" altLang="ko-KR" dirty="0"/>
              <a:t>• </a:t>
            </a:r>
            <a:r>
              <a:rPr lang="en-US" altLang="ko-KR" dirty="0" err="1"/>
              <a:t>GeoJSON</a:t>
            </a:r>
            <a:r>
              <a:rPr lang="en-US" altLang="ko-KR" dirty="0"/>
              <a:t> (</a:t>
            </a:r>
            <a:r>
              <a:rPr lang="ko-KR" altLang="en-US" dirty="0"/>
              <a:t>고양시 행정구역 데이터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•V-WORLD (</a:t>
            </a:r>
            <a:r>
              <a:rPr lang="ko-KR" altLang="en-US" dirty="0"/>
              <a:t>국토교통부</a:t>
            </a:r>
            <a:r>
              <a:rPr lang="en-US" altLang="ko-KR" dirty="0"/>
              <a:t>) </a:t>
            </a:r>
            <a:r>
              <a:rPr lang="ko-KR" altLang="en-US" dirty="0"/>
              <a:t>법정구역정보 </a:t>
            </a:r>
            <a:r>
              <a:rPr lang="en-US" altLang="ko-KR" dirty="0"/>
              <a:t>SHP </a:t>
            </a:r>
            <a:r>
              <a:rPr lang="ko-KR" altLang="en-US" dirty="0"/>
              <a:t>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AC948-4689-DD84-2310-2723E3118D35}"/>
              </a:ext>
            </a:extLst>
          </p:cNvPr>
          <p:cNvSpPr txBox="1"/>
          <p:nvPr/>
        </p:nvSpPr>
        <p:spPr>
          <a:xfrm>
            <a:off x="7020929" y="1239311"/>
            <a:ext cx="501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 </a:t>
            </a:r>
            <a:r>
              <a:rPr lang="en-US" altLang="ko-KR" b="1" dirty="0"/>
              <a:t>&amp; </a:t>
            </a:r>
            <a:r>
              <a:rPr lang="ko-KR" altLang="en-US" b="1" dirty="0"/>
              <a:t>데이터 베이스</a:t>
            </a:r>
            <a:r>
              <a:rPr lang="en-US" altLang="ko-KR" b="1" dirty="0"/>
              <a:t>(Server &amp; </a:t>
            </a:r>
            <a:r>
              <a:rPr lang="en-US" altLang="ko-KR" b="1" dirty="0" err="1"/>
              <a:t>DataBase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0EF8D-77B4-60A0-4BD2-8739206E188F}"/>
              </a:ext>
            </a:extLst>
          </p:cNvPr>
          <p:cNvSpPr txBox="1"/>
          <p:nvPr/>
        </p:nvSpPr>
        <p:spPr>
          <a:xfrm>
            <a:off x="947596" y="1240565"/>
            <a:ext cx="357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프로그래밍 언어 </a:t>
            </a:r>
            <a:r>
              <a:rPr lang="en-US" altLang="ko-KR" b="1" dirty="0"/>
              <a:t>&amp; </a:t>
            </a:r>
            <a:r>
              <a:rPr lang="ko-KR" altLang="en-US" b="1" dirty="0"/>
              <a:t>플랫폼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E1BC0-76B2-697C-4F97-D0490EF1F8A8}"/>
              </a:ext>
            </a:extLst>
          </p:cNvPr>
          <p:cNvSpPr txBox="1"/>
          <p:nvPr/>
        </p:nvSpPr>
        <p:spPr>
          <a:xfrm>
            <a:off x="947594" y="1889551"/>
            <a:ext cx="3998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Windows 11 (</a:t>
            </a:r>
            <a:r>
              <a:rPr lang="ko-KR" altLang="en-US" dirty="0"/>
              <a:t>운영체제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•  Python 3.13.6</a:t>
            </a:r>
          </a:p>
          <a:p>
            <a:r>
              <a:rPr lang="en-US" altLang="ko-KR" dirty="0"/>
              <a:t>•  PyCharmCommunityEdition21.0.7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F11C19-8223-75D7-B57F-6DE087D7C93E}"/>
              </a:ext>
            </a:extLst>
          </p:cNvPr>
          <p:cNvSpPr txBox="1"/>
          <p:nvPr/>
        </p:nvSpPr>
        <p:spPr>
          <a:xfrm>
            <a:off x="889224" y="4288826"/>
            <a:ext cx="479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Django 5.2.5 (Backend)</a:t>
            </a:r>
          </a:p>
          <a:p>
            <a:r>
              <a:rPr lang="en-US" altLang="ko-KR" dirty="0"/>
              <a:t>• Django Templates Engine (HTML/CSS/JS)</a:t>
            </a:r>
          </a:p>
          <a:p>
            <a:r>
              <a:rPr lang="en-US" altLang="ko-KR" dirty="0"/>
              <a:t>• ASGI (</a:t>
            </a:r>
            <a:r>
              <a:rPr lang="en-US" altLang="ko-KR" dirty="0" err="1"/>
              <a:t>asgiref</a:t>
            </a:r>
            <a:r>
              <a:rPr lang="en-US" altLang="ko-KR" dirty="0"/>
              <a:t> 3.9.1) – </a:t>
            </a:r>
            <a:r>
              <a:rPr lang="ko-KR" altLang="en-US" dirty="0"/>
              <a:t>요청 처리 </a:t>
            </a:r>
            <a:endParaRPr lang="en-US" altLang="ko-KR" dirty="0"/>
          </a:p>
          <a:p>
            <a:r>
              <a:rPr lang="en-US" altLang="ko-KR" dirty="0"/>
              <a:t>• REST API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41730-2E7C-C2A2-A5B7-45EC075E528C}"/>
              </a:ext>
            </a:extLst>
          </p:cNvPr>
          <p:cNvSpPr txBox="1"/>
          <p:nvPr/>
        </p:nvSpPr>
        <p:spPr>
          <a:xfrm>
            <a:off x="6965509" y="1896870"/>
            <a:ext cx="5021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• </a:t>
            </a:r>
            <a:r>
              <a:rPr lang="ko-KR" altLang="en-US" dirty="0"/>
              <a:t>개발 서버</a:t>
            </a:r>
            <a:r>
              <a:rPr lang="en-US" altLang="ko-KR" dirty="0"/>
              <a:t>: python manage.py </a:t>
            </a:r>
            <a:r>
              <a:rPr lang="en-US" altLang="ko-KR" dirty="0" err="1"/>
              <a:t>runserver</a:t>
            </a:r>
            <a:endParaRPr lang="en-US" altLang="ko-KR" dirty="0"/>
          </a:p>
          <a:p>
            <a:r>
              <a:rPr lang="en-US" altLang="ko-KR" dirty="0"/>
              <a:t>• SQLite3 3.41.2 (</a:t>
            </a:r>
            <a:r>
              <a:rPr lang="ko-KR" altLang="en-US" dirty="0"/>
              <a:t>파일기반 개발용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• WSGI / ASGI (</a:t>
            </a:r>
            <a:r>
              <a:rPr lang="ko-KR" altLang="en-US" dirty="0"/>
              <a:t>동기 및 비동기 요청 처리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7939F-1DCB-99C0-579C-DA50D2ABE6ED}"/>
              </a:ext>
            </a:extLst>
          </p:cNvPr>
          <p:cNvSpPr txBox="1"/>
          <p:nvPr/>
        </p:nvSpPr>
        <p:spPr>
          <a:xfrm>
            <a:off x="7065151" y="3739269"/>
            <a:ext cx="357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외부 </a:t>
            </a:r>
            <a:r>
              <a:rPr lang="en-US" altLang="ko-KR" b="1" dirty="0"/>
              <a:t>API (External APIs)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B90AC9-CF1F-F612-C78B-4EB41FCED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" y="1224226"/>
            <a:ext cx="842492" cy="8424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4FC05A-5336-4A9A-3FCF-ECA3973D1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2" y="3559044"/>
            <a:ext cx="729782" cy="7297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F2AAC0-9124-697F-7E9C-7218701E2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227" y="1240565"/>
            <a:ext cx="717282" cy="7254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4B400A4-B80F-87E1-ACEF-9CDEBA1B4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227" y="3625175"/>
            <a:ext cx="717282" cy="8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134</Words>
  <Application>Microsoft Office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AppleSDGothicNeoSB00</vt:lpstr>
      <vt:lpstr>맑은 고딕</vt:lpstr>
      <vt:lpstr>Arial</vt:lpstr>
      <vt:lpstr>Office 테마</vt:lpstr>
      <vt:lpstr>                 기술 스택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3</cp:revision>
  <dcterms:created xsi:type="dcterms:W3CDTF">2025-08-28T03:53:50Z</dcterms:created>
  <dcterms:modified xsi:type="dcterms:W3CDTF">2025-08-28T05:14:07Z</dcterms:modified>
</cp:coreProperties>
</file>