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06498-427D-425D-ABC2-F672B49C89C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07691-7351-4676-A84C-FEAD4CDA9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14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0A6E4-D40F-82F5-A0F1-03AE829B6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09D298-CD1C-375E-7CBA-7B7949C40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548-2351-C5D3-7AC2-03EB2B81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BCC89-6A6F-D522-AD11-CF2E297F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58EEF-D77A-BE13-F86D-01EF195D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8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EE0F8-C1E0-B470-3299-2081B327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8AFD1D-B617-9A00-D36D-F9F3F7710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D6458-289E-D850-5CDF-FA509797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5CA36-8B32-C9D4-7E6C-6D3B9C2A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084A9-9AC6-F50C-2D83-C781AC95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6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D5FD23-533A-443F-DEC8-7532DDA90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4AE20-8295-FA61-254F-6E6743C4C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DCE1E-F7F4-9E99-8FF6-DB573149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5DE39-A03E-A29A-ED0F-609DD490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48552-23D4-C085-9850-0B95A51B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6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7006672"/>
              </p:ext>
            </p:extLst>
          </p:nvPr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216436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71EDB-3038-6369-42D2-D15C922E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06699-4EF1-A99D-F8A5-491D71B0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6F652-1437-2C7C-0CBD-66A7C163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F31FA-F17B-B4D7-E121-874BC8E7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0E74F-6A12-5D59-4AD9-556B4ECA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6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A6698-5082-9B06-49B0-EC5B41B1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01F8D-E589-0C5B-1C48-777CC5C46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FEE40-FABB-2F45-1B5E-1DDA5E9D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0B9C9-BD83-234A-BB8E-51EF31C3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1AA16-1922-58B1-A77C-13F7A961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15E35-EA44-D189-4F21-458029E6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5CC42-72EE-4796-85EB-9BD23999C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4338D-4E5F-44F2-401C-40F4DC823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FD181A-A199-307D-0863-9A9D1E4E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939D9-3B2F-91B3-95AD-06B572BD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E5EE81-B3BE-E808-92C7-A506E9AA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1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B47BE-FB65-85B2-CA7F-5680C6D7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9B965-049B-5CCF-4B1A-DFBEE7AA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FAEE2A-5141-DCDA-E2B8-33C98B06D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87E33E-B03A-1104-4633-821C8DC1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C4068B-EDFF-A26B-B59D-591F15FF6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03B72E-52B2-0409-77B0-A0087FCA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CBEC45-5630-277A-1F29-30317C30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44BB46-3B57-3174-BC2E-0D61ACEC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8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4957-ED86-A35E-91EE-2BE2362F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42A88F-1CEE-ABC7-4700-1CCD63B4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DF6454-7252-DE9E-008D-A6569AEC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AA60D-A2D5-2D5B-D695-B84809FB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4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A3C341-7310-AA73-B688-E20FAA50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EAADC5-0A39-DE2A-520B-A05D861D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2545A-9433-9F95-C1C3-4CEABABE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7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B5C27-2FF1-D9A4-411F-D1B28404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6AAB3-BD16-7F75-2679-8F55DC1CB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387051-DC14-02F6-286A-1B07797D7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521A6-D45A-9701-1B98-8324451D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F2B47-A526-E628-13C4-E1974C45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995F3-1248-743C-BE4C-5806954D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524AB-9DED-6207-EDD0-CD521EDD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EAC972-B779-7AF4-B512-8017CF568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57059-FDC0-0068-C79B-5767031ED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2D7B1-FA02-3556-00DD-06EA30F9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A8F14-1B01-6B7A-470A-1DA00ED1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91360-55F9-5BD7-3926-AFCEA94A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A1F94C-EB0E-4D0B-4D4B-B4ED2C2F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BF31F3-4BB2-8D79-0DC7-C8F9EEEC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E0BEF-D7B1-A10B-8B7E-124025F9A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F60C5-4642-9415-7BBE-C09C1BA3A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857DD-D8DE-464E-AEC5-8C5247E2A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4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</a:t>
            </a:fld>
            <a:endParaRPr lang="ko-KR" altLang="en-US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9D40C1-EF19-F163-44FD-219E12833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79197"/>
              </p:ext>
            </p:extLst>
          </p:nvPr>
        </p:nvGraphicFramePr>
        <p:xfrm>
          <a:off x="8561373" y="331773"/>
          <a:ext cx="3630627" cy="3235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4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5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8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프리랜서 페이지 이동 버튼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9F99F47-44AB-53E3-7B2E-B513C5854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84855"/>
              </p:ext>
            </p:extLst>
          </p:nvPr>
        </p:nvGraphicFramePr>
        <p:xfrm>
          <a:off x="8561373" y="3609360"/>
          <a:ext cx="3630627" cy="32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62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700" b="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5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D8943EC7-848B-2878-6D62-F4C2548F2E3A}"/>
              </a:ext>
            </a:extLst>
          </p:cNvPr>
          <p:cNvGrpSpPr/>
          <p:nvPr/>
        </p:nvGrpSpPr>
        <p:grpSpPr>
          <a:xfrm>
            <a:off x="1038184" y="824017"/>
            <a:ext cx="466464" cy="228033"/>
            <a:chOff x="4727047" y="5307508"/>
            <a:chExt cx="388720" cy="19002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EC9DA3E-EB3B-81F4-5E62-7B51DE87075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53ED0BC1-7F66-9453-0150-831CBD824AE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F0C337-FEE2-933D-EAB8-C8E91804769A}"/>
              </a:ext>
            </a:extLst>
          </p:cNvPr>
          <p:cNvGrpSpPr/>
          <p:nvPr/>
        </p:nvGrpSpPr>
        <p:grpSpPr>
          <a:xfrm>
            <a:off x="1629880" y="817584"/>
            <a:ext cx="466464" cy="228033"/>
            <a:chOff x="4727047" y="5307508"/>
            <a:chExt cx="388720" cy="19002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84D6B76-ACE9-430F-6884-D6D25BD85F3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CBBB5871-2ED7-334F-E669-33AEA4F334A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6ADB44-E785-9B24-ACA5-A67278517B41}"/>
              </a:ext>
            </a:extLst>
          </p:cNvPr>
          <p:cNvGrpSpPr/>
          <p:nvPr/>
        </p:nvGrpSpPr>
        <p:grpSpPr>
          <a:xfrm>
            <a:off x="2215658" y="811151"/>
            <a:ext cx="466464" cy="228033"/>
            <a:chOff x="4727047" y="5307508"/>
            <a:chExt cx="388720" cy="19002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8062CF9-3AE5-5B28-EBE5-7B45B8A494C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C848730B-F70F-561C-C4DB-4458E0CDC3C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151192B-4069-5AFC-AFE8-D0682B831665}"/>
              </a:ext>
            </a:extLst>
          </p:cNvPr>
          <p:cNvGrpSpPr/>
          <p:nvPr/>
        </p:nvGrpSpPr>
        <p:grpSpPr>
          <a:xfrm>
            <a:off x="2761162" y="836049"/>
            <a:ext cx="466464" cy="228033"/>
            <a:chOff x="4727047" y="5307508"/>
            <a:chExt cx="388720" cy="190027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9DE7CD1-AA93-27D0-7DB4-1227BF6D86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F8EAC368-784B-D07C-AC28-790520618D5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87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100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1234</dc:creator>
  <cp:lastModifiedBy>1234</cp:lastModifiedBy>
  <cp:revision>1</cp:revision>
  <dcterms:created xsi:type="dcterms:W3CDTF">2025-09-08T07:17:59Z</dcterms:created>
  <dcterms:modified xsi:type="dcterms:W3CDTF">2025-09-08T07:27:43Z</dcterms:modified>
</cp:coreProperties>
</file>