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504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498-427D-425D-ABC2-F672B49C89C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7691-7351-4676-A84C-FEAD4CDA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6E4-D40F-82F5-A0F1-03AE829B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D298-CD1C-375E-7CBA-7B7949C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548-2351-C5D3-7AC2-03EB2B8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CC89-6A6F-D522-AD11-CF2E297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58EEF-D77A-BE13-F86D-01EF195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0F8-C1E0-B470-3299-2081B327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AFD1D-B617-9A00-D36D-F9F3F77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6458-289E-D850-5CDF-FA50979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CA36-8B32-C9D4-7E6C-6D3B9C2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84A9-9AC6-F50C-2D83-C781AC9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5FD23-533A-443F-DEC8-7532DDA9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4AE20-8295-FA61-254F-6E6743C4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CE1E-F7F4-9E99-8FF6-DB57314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5DE39-A03E-A29A-ED0F-609DD49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8552-23D4-C085-9850-0B95A51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1643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1EDB-3038-6369-42D2-D15C922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6699-4EF1-A99D-F8A5-491D71B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F652-1437-2C7C-0CBD-66A7C16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31FA-F17B-B4D7-E121-874BC8E7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E74F-6A12-5D59-4AD9-556B4EC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6698-5082-9B06-49B0-EC5B41B1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1F8D-E589-0C5B-1C48-777CC5C4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EE40-FABB-2F45-1B5E-1DDA5E9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0B9C9-BD83-234A-BB8E-51EF31C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1AA16-1922-58B1-A77C-13F7A96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E35-EA44-D189-4F21-458029E6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5CC42-72EE-4796-85EB-9BD2399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4338D-4E5F-44F2-401C-40F4DC82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181A-A199-307D-0863-9A9D1E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939D9-3B2F-91B3-95AD-06B572B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5EE81-B3BE-E808-92C7-A506E9A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47BE-FB65-85B2-CA7F-5680C6D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B965-049B-5CCF-4B1A-DFBEE7AA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AEE2A-5141-DCDA-E2B8-33C98B06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7E33E-B03A-1104-4633-821C8DC1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4068B-EDFF-A26B-B59D-591F15FF6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3B72E-52B2-0409-77B0-A0087FC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BEC45-5630-277A-1F29-30317C30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4BB46-3B57-3174-BC2E-0D61ACE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957-ED86-A35E-91EE-2BE2362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2A88F-1CEE-ABC7-4700-1CCD63B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F6454-7252-DE9E-008D-A6569AE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AA60D-A2D5-2D5B-D695-B84809F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3C341-7310-AA73-B688-E20FAA50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AADC5-0A39-DE2A-520B-A05D861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545A-9433-9F95-C1C3-4CEABAB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B5C27-2FF1-D9A4-411F-D1B2840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6AAB3-BD16-7F75-2679-8F55DC1C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87051-DC14-02F6-286A-1B07797D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521A6-D45A-9701-1B98-8324451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2B47-A526-E628-13C4-E1974C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995F3-1248-743C-BE4C-5806954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24AB-9DED-6207-EDD0-CD521ED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AC972-B779-7AF4-B512-8017CF56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57059-FDC0-0068-C79B-5767031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D7B1-FA02-3556-00DD-06EA30F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A8F14-1B01-6B7A-470A-1DA00ED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1360-55F9-5BD7-3926-AFCEA94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1F94C-EB0E-4D0B-4D4B-B4ED2C2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F31F3-4BB2-8D79-0DC7-C8F9EEEC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BEF-D7B1-A10B-8B7E-124025F9A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60C5-4642-9415-7BBE-C09C1BA3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57DD-D8DE-464E-AEC5-8C5247E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주차장 상세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Himedia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61978"/>
              </p:ext>
            </p:extLst>
          </p:nvPr>
        </p:nvGraphicFramePr>
        <p:xfrm>
          <a:off x="8561373" y="331773"/>
          <a:ext cx="3630627" cy="273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2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가능수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운영 시간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요금 유형 등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지번 주소와 관리자 연락처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요금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시간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시간당 요금 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구분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공영 주차장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유형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노상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노외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부설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)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9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907071" y="956081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5507011" y="952495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907071" y="3202667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907071" y="5382328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EA088D-C33D-738F-A617-763A1D17DADA}"/>
              </a:ext>
            </a:extLst>
          </p:cNvPr>
          <p:cNvSpPr/>
          <p:nvPr/>
        </p:nvSpPr>
        <p:spPr>
          <a:xfrm>
            <a:off x="880602" y="836712"/>
            <a:ext cx="4310116" cy="201622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E574EA-514A-5EF7-2B53-18677D880124}"/>
              </a:ext>
            </a:extLst>
          </p:cNvPr>
          <p:cNvSpPr/>
          <p:nvPr/>
        </p:nvSpPr>
        <p:spPr>
          <a:xfrm>
            <a:off x="5447928" y="836712"/>
            <a:ext cx="2664296" cy="201622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 및 연락처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F9A5EE-40B9-4EAB-2B35-464C85F33D9C}"/>
              </a:ext>
            </a:extLst>
          </p:cNvPr>
          <p:cNvSpPr/>
          <p:nvPr/>
        </p:nvSpPr>
        <p:spPr>
          <a:xfrm>
            <a:off x="880602" y="3074765"/>
            <a:ext cx="7231622" cy="201622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요금 정보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9ECE60-E50B-0955-F5D0-B57BD0F7292D}"/>
              </a:ext>
            </a:extLst>
          </p:cNvPr>
          <p:cNvSpPr/>
          <p:nvPr/>
        </p:nvSpPr>
        <p:spPr>
          <a:xfrm>
            <a:off x="880602" y="5312818"/>
            <a:ext cx="7231622" cy="1484784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01383E-F536-6E2C-916F-08A8B1035BDC}"/>
              </a:ext>
            </a:extLst>
          </p:cNvPr>
          <p:cNvSpPr txBox="1"/>
          <p:nvPr/>
        </p:nvSpPr>
        <p:spPr>
          <a:xfrm>
            <a:off x="839416" y="398798"/>
            <a:ext cx="384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주차장 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DB8F36-3430-F57E-15C6-F72D4D277876}"/>
              </a:ext>
            </a:extLst>
          </p:cNvPr>
          <p:cNvSpPr/>
          <p:nvPr/>
        </p:nvSpPr>
        <p:spPr>
          <a:xfrm>
            <a:off x="7187624" y="466987"/>
            <a:ext cx="902732" cy="24594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뒤로가기</a:t>
            </a:r>
            <a:endParaRPr lang="ko-KR" altLang="en-US" sz="1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Adobe 고딕 Std B</vt:lpstr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2</cp:revision>
  <dcterms:created xsi:type="dcterms:W3CDTF">2025-09-08T07:17:59Z</dcterms:created>
  <dcterms:modified xsi:type="dcterms:W3CDTF">2025-09-08T07:41:01Z</dcterms:modified>
</cp:coreProperties>
</file>