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3" r:id="rId2"/>
    <p:sldId id="276" r:id="rId3"/>
    <p:sldId id="274" r:id="rId4"/>
    <p:sldId id="275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06498-427D-425D-ABC2-F672B49C89C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07691-7351-4676-A84C-FEAD4CDA9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14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07691-7351-4676-A84C-FEAD4CDA9A3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2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0A6E4-D40F-82F5-A0F1-03AE829B6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09D298-CD1C-375E-7CBA-7B7949C40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548-2351-C5D3-7AC2-03EB2B81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BCC89-6A6F-D522-AD11-CF2E297F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58EEF-D77A-BE13-F86D-01EF195D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8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EE0F8-C1E0-B470-3299-2081B327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8AFD1D-B617-9A00-D36D-F9F3F7710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D6458-289E-D850-5CDF-FA509797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5CA36-8B32-C9D4-7E6C-6D3B9C2A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084A9-9AC6-F50C-2D83-C781AC95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6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D5FD23-533A-443F-DEC8-7532DDA90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34AE20-8295-FA61-254F-6E6743C4C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DCE1E-F7F4-9E99-8FF6-DB573149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5DE39-A03E-A29A-ED0F-609DD490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48552-23D4-C085-9850-0B95A51B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6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47006672"/>
              </p:ext>
            </p:extLst>
          </p:nvPr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2164368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9"/>
          <p:cNvSpPr>
            <a:spLocks noGrp="1"/>
          </p:cNvSpPr>
          <p:nvPr>
            <p:ph type="title" hasCustomPrompt="1"/>
          </p:nvPr>
        </p:nvSpPr>
        <p:spPr>
          <a:xfrm>
            <a:off x="431372" y="2286628"/>
            <a:ext cx="11425269" cy="849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메뉴 그룹 타이틀 명 작성</a:t>
            </a: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687374" y="3236979"/>
            <a:ext cx="89538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1687374" y="2180861"/>
            <a:ext cx="89538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687373" y="3332989"/>
            <a:ext cx="8953804" cy="672075"/>
          </a:xfrm>
          <a:prstGeom prst="rect">
            <a:avLst/>
          </a:prstGeom>
        </p:spPr>
        <p:txBody>
          <a:bodyPr anchor="t" anchorCtr="0"/>
          <a:lstStyle>
            <a:lvl1pPr algn="ctr">
              <a:defRPr sz="9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ko-KR" altLang="en-US" dirty="0"/>
              <a:t>메뉴 그룹 하위 </a:t>
            </a:r>
            <a:r>
              <a:rPr lang="en-US" altLang="ko-KR" dirty="0"/>
              <a:t>Depth</a:t>
            </a:r>
            <a:r>
              <a:rPr lang="ko-KR" altLang="en-US" dirty="0"/>
              <a:t>에 대한 개략적인 수록내용 서술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365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71EDB-3038-6369-42D2-D15C922E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06699-4EF1-A99D-F8A5-491D71B0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6F652-1437-2C7C-0CBD-66A7C163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F31FA-F17B-B4D7-E121-874BC8E7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0E74F-6A12-5D59-4AD9-556B4ECA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6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A6698-5082-9B06-49B0-EC5B41B1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01F8D-E589-0C5B-1C48-777CC5C46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FEE40-FABB-2F45-1B5E-1DDA5E9D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0B9C9-BD83-234A-BB8E-51EF31C3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1AA16-1922-58B1-A77C-13F7A961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15E35-EA44-D189-4F21-458029E6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5CC42-72EE-4796-85EB-9BD23999C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44338D-4E5F-44F2-401C-40F4DC823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FD181A-A199-307D-0863-9A9D1E4E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939D9-3B2F-91B3-95AD-06B572BD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E5EE81-B3BE-E808-92C7-A506E9AA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1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B47BE-FB65-85B2-CA7F-5680C6D7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9B965-049B-5CCF-4B1A-DFBEE7AA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FAEE2A-5141-DCDA-E2B8-33C98B06D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87E33E-B03A-1104-4633-821C8DC1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C4068B-EDFF-A26B-B59D-591F15FF6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03B72E-52B2-0409-77B0-A0087FCA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CBEC45-5630-277A-1F29-30317C30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44BB46-3B57-3174-BC2E-0D61ACEC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8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B4957-ED86-A35E-91EE-2BE2362F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42A88F-1CEE-ABC7-4700-1CCD63B4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DF6454-7252-DE9E-008D-A6569AEC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7AA60D-A2D5-2D5B-D695-B84809FB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4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A3C341-7310-AA73-B688-E20FAA50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EAADC5-0A39-DE2A-520B-A05D861D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2545A-9433-9F95-C1C3-4CEABABE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7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B5C27-2FF1-D9A4-411F-D1B28404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6AAB3-BD16-7F75-2679-8F55DC1CB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387051-DC14-02F6-286A-1B07797D7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521A6-D45A-9701-1B98-8324451D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F2B47-A526-E628-13C4-E1974C45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995F3-1248-743C-BE4C-5806954D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9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524AB-9DED-6207-EDD0-CD521EDD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EAC972-B779-7AF4-B512-8017CF568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57059-FDC0-0068-C79B-5767031ED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2D7B1-FA02-3556-00DD-06EA30F9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A8F14-1B01-6B7A-470A-1DA00ED1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91360-55F9-5BD7-3926-AFCEA94A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5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A1F94C-EB0E-4D0B-4D4B-B4ED2C2F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BF31F3-4BB2-8D79-0DC7-C8F9EEEC5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E0BEF-D7B1-A10B-8B7E-124025F9A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68589-6899-4083-A887-A7191E483C10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F60C5-4642-9415-7BBE-C09C1BA3A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857DD-D8DE-464E-AEC5-8C5247E2A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4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83ED0D4-343F-4AC4-936C-4771ADDE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Himedia</a:t>
            </a:r>
            <a:r>
              <a:rPr lang="en-US" altLang="ko-KR" dirty="0"/>
              <a:t> </a:t>
            </a:r>
            <a:r>
              <a:rPr lang="ko-KR" altLang="en-US" dirty="0"/>
              <a:t>일산 프로젝트 </a:t>
            </a:r>
            <a:r>
              <a:rPr lang="en-US" altLang="ko-KR" dirty="0"/>
              <a:t>B</a:t>
            </a:r>
            <a:r>
              <a:rPr lang="ko-KR" altLang="en-US" dirty="0"/>
              <a:t>팀 화면설계서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6248F4-75FF-4781-B7FF-A6FE901E2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600" b="1" dirty="0"/>
              <a:t>-</a:t>
            </a:r>
            <a:r>
              <a:rPr lang="ko-KR" altLang="en-US" sz="1600" b="1" dirty="0"/>
              <a:t>불법 </a:t>
            </a:r>
            <a:r>
              <a:rPr lang="ko-KR" altLang="en-US" sz="1600" b="1" dirty="0" err="1"/>
              <a:t>주정차</a:t>
            </a:r>
            <a:r>
              <a:rPr lang="ko-KR" altLang="en-US" sz="1600" b="1" dirty="0"/>
              <a:t> 관제 시스템 </a:t>
            </a:r>
            <a:endParaRPr lang="en-US" altLang="ko-KR" sz="1600" b="1" dirty="0"/>
          </a:p>
          <a:p>
            <a:r>
              <a:rPr lang="ko-KR" altLang="en-US" dirty="0"/>
              <a:t>팀장</a:t>
            </a:r>
            <a:r>
              <a:rPr lang="en-US" altLang="ko-KR" dirty="0"/>
              <a:t> : </a:t>
            </a:r>
            <a:r>
              <a:rPr lang="ko-KR" altLang="en-US" dirty="0"/>
              <a:t>안성호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/>
              <a:t>조현진</a:t>
            </a:r>
            <a:r>
              <a:rPr lang="en-US" altLang="ko-KR" dirty="0"/>
              <a:t>, </a:t>
            </a:r>
            <a:r>
              <a:rPr lang="ko-KR" altLang="en-US" dirty="0" err="1"/>
              <a:t>이강호</a:t>
            </a:r>
            <a:r>
              <a:rPr lang="en-US" altLang="ko-KR" dirty="0"/>
              <a:t>, </a:t>
            </a:r>
            <a:r>
              <a:rPr lang="ko-KR" altLang="en-US" dirty="0" err="1"/>
              <a:t>최원경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169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메인 페이지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Himedia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4918D1-1C8F-48E6-92D4-4089F97E8793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49D40C1-EF19-F163-44FD-219E12833B52}"/>
              </a:ext>
            </a:extLst>
          </p:cNvPr>
          <p:cNvGraphicFramePr>
            <a:graphicFrameLocks noGrp="1"/>
          </p:cNvGraphicFramePr>
          <p:nvPr/>
        </p:nvGraphicFramePr>
        <p:xfrm>
          <a:off x="8561373" y="331773"/>
          <a:ext cx="3630627" cy="6526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4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077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랜덤으로 도로 위에 차량을 발생시키는 버튼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랜덤으로 발생된 차량의 마커를 지워주는 버튼</a:t>
                      </a: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불법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주정차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 검색될 주차장의 반경을 지정해주는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select box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출력될 주차장의 리스트의 정렬 방식을 지정해주는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select box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이름순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거리순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검색된 주차장의 기본정보를 보여주고 클릭하면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(12)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번의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모달창을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띄워주는 영역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차량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주정차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시 해당 차량의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주정차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불법 여부를 안내해주는 팝업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불법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주정차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시 범칙금 관련 안내 추가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회원의 아이디와 비밀번호를 입력 할 수 있는 로그인 폼 참을 띄워주는 버튼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093235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회원이 서비스를 사용할 수 있도록 회원가입을 할 수 있는 회원가입 폼 창을 띄워주는 버튼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680935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불법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주정차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데이터에 대해서 통계 정보를 볼 수 있는 페이지로 이동하는 버튼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704313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회원의 정보를 수정하거나 탈퇴할 수 있는 폼 창으로 이동하는 버튼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032065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로그인 되어있는 정보를 초기화하여 로그아웃 할 수 있는 버튼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408796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주차장 리스트에서 특정 주차장 클릭 시 해당 주차장에 대한 주소나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주차구획수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요금 등 기본적인 정보를 안내해주는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모달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창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309015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해당 주차장의 마커 위치로 화면을 이동시켜주는 버튼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449368"/>
                  </a:ext>
                </a:extLst>
              </a:tr>
              <a:tr h="449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해당 주차장 세부 정보를 담고 있는 상세 정보 페이지로 이동하는 버튼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106405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981D3311-E169-B8CE-A6A6-88DFF658A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" y="657225"/>
            <a:ext cx="8485762" cy="599991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8943EC7-848B-2878-6D62-F4C2548F2E3A}"/>
              </a:ext>
            </a:extLst>
          </p:cNvPr>
          <p:cNvGrpSpPr/>
          <p:nvPr/>
        </p:nvGrpSpPr>
        <p:grpSpPr>
          <a:xfrm>
            <a:off x="1720249" y="1397507"/>
            <a:ext cx="466464" cy="228033"/>
            <a:chOff x="4727047" y="5307508"/>
            <a:chExt cx="388720" cy="19002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EC9DA3E-EB3B-81F4-5E62-7B51DE87075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8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53ED0BC1-7F66-9453-0150-831CBD824AE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4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1</a:t>
              </a:r>
              <a:endParaRPr kumimoji="0" lang="ko-KR" altLang="en-US" sz="84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F0C337-FEE2-933D-EAB8-C8E91804769A}"/>
              </a:ext>
            </a:extLst>
          </p:cNvPr>
          <p:cNvGrpSpPr/>
          <p:nvPr/>
        </p:nvGrpSpPr>
        <p:grpSpPr>
          <a:xfrm>
            <a:off x="2682122" y="1391074"/>
            <a:ext cx="466464" cy="228033"/>
            <a:chOff x="4727047" y="5307508"/>
            <a:chExt cx="388720" cy="19002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84D6B76-ACE9-430F-6884-D6D25BD85F3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8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CBBB5871-2ED7-334F-E669-33AEA4F334A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4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2</a:t>
              </a:r>
              <a:endParaRPr kumimoji="0" lang="ko-KR" altLang="en-US" sz="84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6ADB44-E785-9B24-ACA5-A67278517B41}"/>
              </a:ext>
            </a:extLst>
          </p:cNvPr>
          <p:cNvGrpSpPr/>
          <p:nvPr/>
        </p:nvGrpSpPr>
        <p:grpSpPr>
          <a:xfrm>
            <a:off x="-132271" y="1391074"/>
            <a:ext cx="466464" cy="228033"/>
            <a:chOff x="4727047" y="5307508"/>
            <a:chExt cx="388720" cy="19002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8062CF9-3AE5-5B28-EBE5-7B45B8A494C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8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C848730B-F70F-561C-C4DB-4458E0CDC3C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4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3</a:t>
              </a:r>
              <a:endParaRPr kumimoji="0" lang="ko-KR" altLang="en-US" sz="84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151192B-4069-5AFC-AFE8-D0682B831665}"/>
              </a:ext>
            </a:extLst>
          </p:cNvPr>
          <p:cNvGrpSpPr/>
          <p:nvPr/>
        </p:nvGrpSpPr>
        <p:grpSpPr>
          <a:xfrm>
            <a:off x="-132271" y="1777083"/>
            <a:ext cx="466464" cy="228031"/>
            <a:chOff x="4727049" y="5307510"/>
            <a:chExt cx="388720" cy="190025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9DE7CD1-AA93-27D0-7DB4-1227BF6D86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8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F8EAC368-784B-D07C-AC28-790520618D54}"/>
                </a:ext>
              </a:extLst>
            </p:cNvPr>
            <p:cNvSpPr txBox="1"/>
            <p:nvPr/>
          </p:nvSpPr>
          <p:spPr>
            <a:xfrm>
              <a:off x="4727049" y="5307510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4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4</a:t>
              </a:r>
              <a:endParaRPr kumimoji="0" lang="ko-KR" altLang="en-US" sz="84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4A3E8EE-36A1-765E-D522-E8843CAB4242}"/>
              </a:ext>
            </a:extLst>
          </p:cNvPr>
          <p:cNvGrpSpPr/>
          <p:nvPr/>
        </p:nvGrpSpPr>
        <p:grpSpPr>
          <a:xfrm>
            <a:off x="-132271" y="2270675"/>
            <a:ext cx="466464" cy="228033"/>
            <a:chOff x="4727047" y="5307508"/>
            <a:chExt cx="388720" cy="190027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4FE4905-8F4A-ADD1-87DB-40B9F679A7FD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8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4BE54214-FFE0-1466-0E34-F45107B58429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4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5</a:t>
              </a:r>
              <a:endParaRPr kumimoji="0" lang="ko-KR" altLang="en-US" sz="84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EFE1147-76D5-F7F1-60BC-C2AB6692F876}"/>
              </a:ext>
            </a:extLst>
          </p:cNvPr>
          <p:cNvGrpSpPr/>
          <p:nvPr/>
        </p:nvGrpSpPr>
        <p:grpSpPr>
          <a:xfrm>
            <a:off x="4465011" y="3987015"/>
            <a:ext cx="466464" cy="228033"/>
            <a:chOff x="4727047" y="5307508"/>
            <a:chExt cx="388720" cy="190027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B57D0CBF-06CC-77A4-E9E3-9C532B70386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8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30" name="TextBox 27">
              <a:extLst>
                <a:ext uri="{FF2B5EF4-FFF2-40B4-BE49-F238E27FC236}">
                  <a16:creationId xmlns:a16="http://schemas.microsoft.com/office/drawing/2014/main" id="{14E0B872-7EBC-BB55-813D-07172302CB03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4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6</a:t>
              </a:r>
              <a:endParaRPr kumimoji="0" lang="ko-KR" altLang="en-US" sz="84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8D6F640-F497-4623-22F6-4E37719ABE54}"/>
              </a:ext>
            </a:extLst>
          </p:cNvPr>
          <p:cNvGrpSpPr/>
          <p:nvPr/>
        </p:nvGrpSpPr>
        <p:grpSpPr>
          <a:xfrm>
            <a:off x="4280686" y="769814"/>
            <a:ext cx="466464" cy="228033"/>
            <a:chOff x="4727047" y="5307508"/>
            <a:chExt cx="388720" cy="190027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C6B4A310-3B10-681D-82EF-51D45F9FE1A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8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3506CFBC-AFE9-4DB5-B4BC-F0050AED6D1D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4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7</a:t>
              </a:r>
              <a:endParaRPr kumimoji="0" lang="ko-KR" altLang="en-US" sz="84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2C81BA3-1AE4-3D61-106B-1C48A388AFE8}"/>
              </a:ext>
            </a:extLst>
          </p:cNvPr>
          <p:cNvGrpSpPr/>
          <p:nvPr/>
        </p:nvGrpSpPr>
        <p:grpSpPr>
          <a:xfrm>
            <a:off x="5092668" y="767194"/>
            <a:ext cx="466464" cy="228033"/>
            <a:chOff x="4727047" y="5307508"/>
            <a:chExt cx="388720" cy="19002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02DB33F-7891-81F1-6861-9D1DBEBD9AF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8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D67D4EE0-F4AD-8A19-8528-4F9ECD8E38F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4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8</a:t>
              </a:r>
              <a:endParaRPr kumimoji="0" lang="ko-KR" altLang="en-US" sz="84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C1CE37C-BD28-245E-2A59-20A4AB947241}"/>
              </a:ext>
            </a:extLst>
          </p:cNvPr>
          <p:cNvGrpSpPr/>
          <p:nvPr/>
        </p:nvGrpSpPr>
        <p:grpSpPr>
          <a:xfrm>
            <a:off x="6037979" y="772434"/>
            <a:ext cx="466464" cy="228033"/>
            <a:chOff x="4727047" y="5307508"/>
            <a:chExt cx="388720" cy="190027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43C3ED3-E421-C924-2BD1-07DE51DAC4F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8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1" name="TextBox 27">
              <a:extLst>
                <a:ext uri="{FF2B5EF4-FFF2-40B4-BE49-F238E27FC236}">
                  <a16:creationId xmlns:a16="http://schemas.microsoft.com/office/drawing/2014/main" id="{DAC55EEF-26B9-897E-7A00-B99560596DC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4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9</a:t>
              </a:r>
              <a:endParaRPr kumimoji="0" lang="ko-KR" altLang="en-US" sz="84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2A2F3CE-E9CE-ECDA-5AB9-6FA932FC9B15}"/>
              </a:ext>
            </a:extLst>
          </p:cNvPr>
          <p:cNvGrpSpPr/>
          <p:nvPr/>
        </p:nvGrpSpPr>
        <p:grpSpPr>
          <a:xfrm>
            <a:off x="6782060" y="773209"/>
            <a:ext cx="466464" cy="228033"/>
            <a:chOff x="4727047" y="5307508"/>
            <a:chExt cx="388720" cy="190027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EBBEDAB3-694F-5979-76B0-4A85BFF262F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8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4" name="TextBox 27">
              <a:extLst>
                <a:ext uri="{FF2B5EF4-FFF2-40B4-BE49-F238E27FC236}">
                  <a16:creationId xmlns:a16="http://schemas.microsoft.com/office/drawing/2014/main" id="{025DFE9B-97DF-F6AB-D61D-CD0698B7AF5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4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10</a:t>
              </a:r>
              <a:endParaRPr kumimoji="0" lang="ko-KR" altLang="en-US" sz="84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299120E-BBDF-CEDD-5B18-B776F5F8B561}"/>
              </a:ext>
            </a:extLst>
          </p:cNvPr>
          <p:cNvGrpSpPr/>
          <p:nvPr/>
        </p:nvGrpSpPr>
        <p:grpSpPr>
          <a:xfrm>
            <a:off x="7562040" y="763381"/>
            <a:ext cx="466464" cy="228033"/>
            <a:chOff x="4727047" y="5307508"/>
            <a:chExt cx="388720" cy="190027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C2C0C6C8-F25E-3F22-D42B-2965D284BB2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8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47" name="TextBox 27">
              <a:extLst>
                <a:ext uri="{FF2B5EF4-FFF2-40B4-BE49-F238E27FC236}">
                  <a16:creationId xmlns:a16="http://schemas.microsoft.com/office/drawing/2014/main" id="{D2F96E21-D7C4-4880-CBFE-69F76905515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4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11</a:t>
              </a:r>
              <a:endParaRPr kumimoji="0" lang="ko-KR" altLang="en-US" sz="84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3635427-E791-D9D6-59C9-C2FA1C5E9F0D}"/>
              </a:ext>
            </a:extLst>
          </p:cNvPr>
          <p:cNvGrpSpPr/>
          <p:nvPr/>
        </p:nvGrpSpPr>
        <p:grpSpPr>
          <a:xfrm>
            <a:off x="1845481" y="5448461"/>
            <a:ext cx="466464" cy="228033"/>
            <a:chOff x="4727047" y="5307508"/>
            <a:chExt cx="388720" cy="190027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CFD1510-B613-C9EE-C6B9-1B34F3BB672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8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2057575E-5AF9-C261-218D-64518567ED6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4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12</a:t>
              </a:r>
              <a:endParaRPr kumimoji="0" lang="ko-KR" altLang="en-US" sz="84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0148309-8BDC-A59B-6A4A-B434B69571B8}"/>
              </a:ext>
            </a:extLst>
          </p:cNvPr>
          <p:cNvGrpSpPr/>
          <p:nvPr/>
        </p:nvGrpSpPr>
        <p:grpSpPr>
          <a:xfrm>
            <a:off x="1828249" y="6140218"/>
            <a:ext cx="466464" cy="228033"/>
            <a:chOff x="4727047" y="5307508"/>
            <a:chExt cx="388720" cy="190027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C5C81BA7-007F-7F8C-FCFE-D7C79AE8F73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8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363D2BDF-DEEE-554F-51CD-F14362F3338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4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13</a:t>
              </a:r>
              <a:endParaRPr kumimoji="0" lang="ko-KR" altLang="en-US" sz="84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DEDC377-1FB5-F285-0560-A88B47474D43}"/>
              </a:ext>
            </a:extLst>
          </p:cNvPr>
          <p:cNvGrpSpPr/>
          <p:nvPr/>
        </p:nvGrpSpPr>
        <p:grpSpPr>
          <a:xfrm>
            <a:off x="2900558" y="6133785"/>
            <a:ext cx="466464" cy="228033"/>
            <a:chOff x="4727047" y="5307508"/>
            <a:chExt cx="388720" cy="190027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F18438C-4206-FDF7-7EFB-C7DF1625B83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8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2A7547AE-07C2-5D32-5809-B3D066F49EF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713232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4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  <a:cs typeface="+mn-cs"/>
                </a:rPr>
                <a:t>14</a:t>
              </a:r>
              <a:endParaRPr kumimoji="0" lang="ko-KR" altLang="en-US" sz="84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81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B60C8796-074D-AE5A-5E3E-0B04F214DA99}"/>
              </a:ext>
            </a:extLst>
          </p:cNvPr>
          <p:cNvSpPr/>
          <p:nvPr/>
        </p:nvSpPr>
        <p:spPr>
          <a:xfrm>
            <a:off x="0" y="475301"/>
            <a:ext cx="8577987" cy="63826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F08B137-0874-3CCE-DB6F-05108AE0EB46}"/>
              </a:ext>
            </a:extLst>
          </p:cNvPr>
          <p:cNvSpPr/>
          <p:nvPr/>
        </p:nvSpPr>
        <p:spPr>
          <a:xfrm>
            <a:off x="253008" y="764704"/>
            <a:ext cx="795528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F6C3285-0731-3B56-6FA4-3E783847EE31}"/>
              </a:ext>
            </a:extLst>
          </p:cNvPr>
          <p:cNvSpPr/>
          <p:nvPr/>
        </p:nvSpPr>
        <p:spPr>
          <a:xfrm>
            <a:off x="253008" y="1541904"/>
            <a:ext cx="384048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4B8D37E-3A94-BEC8-AB13-34F91EA83CE1}"/>
              </a:ext>
            </a:extLst>
          </p:cNvPr>
          <p:cNvSpPr/>
          <p:nvPr/>
        </p:nvSpPr>
        <p:spPr>
          <a:xfrm>
            <a:off x="4367808" y="1541904"/>
            <a:ext cx="384048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8DE58735-FE9F-77A7-9DC5-E152A24E4BD0}"/>
              </a:ext>
            </a:extLst>
          </p:cNvPr>
          <p:cNvSpPr/>
          <p:nvPr/>
        </p:nvSpPr>
        <p:spPr>
          <a:xfrm>
            <a:off x="253008" y="3645024"/>
            <a:ext cx="384048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8F5C810D-A6D9-5C7E-3A11-D89F9D5CD96F}"/>
              </a:ext>
            </a:extLst>
          </p:cNvPr>
          <p:cNvSpPr/>
          <p:nvPr/>
        </p:nvSpPr>
        <p:spPr>
          <a:xfrm>
            <a:off x="4367808" y="3645024"/>
            <a:ext cx="384048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tx1"/>
              </a:solidFill>
              <a:latin typeface="나눔고딕" pitchFamily="2" charset="-127"/>
              <a:ea typeface="나눔고딕" pitchFamily="2" charset="-127"/>
              <a:cs typeface="Pretendard Black" panose="02000A0300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불법 </a:t>
            </a:r>
            <a:r>
              <a:rPr lang="ko-KR" altLang="en-US" dirty="0" err="1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주정차</a:t>
            </a:r>
            <a:r>
              <a:rPr lang="ko-KR" altLang="en-US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통계 페이지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Himedia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3</a:t>
            </a:fld>
            <a:endParaRPr lang="ko-KR" altLang="en-US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49D40C1-EF19-F163-44FD-219E12833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588952"/>
              </p:ext>
            </p:extLst>
          </p:nvPr>
        </p:nvGraphicFramePr>
        <p:xfrm>
          <a:off x="8561373" y="331773"/>
          <a:ext cx="3630627" cy="3406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4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4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10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5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뒤로가기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버튼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페이지 이동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기간별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구역별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셀렉트박스</a:t>
                      </a:r>
                      <a:endParaRPr lang="ko-KR" altLang="en-US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통계 데이터가 요약되어 보여지는 구역</a:t>
                      </a: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구별 비율의 데이터를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시각화하여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보여주는 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구역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법정동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구역별로 불법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주정차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건수를 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볼 수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있게한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데이터 시각화 작업을 한 구역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표와 막대그래프 시각화 데이터를 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탭으로 나누어 둔 구역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D8943EC7-848B-2878-6D62-F4C2548F2E3A}"/>
              </a:ext>
            </a:extLst>
          </p:cNvPr>
          <p:cNvGrpSpPr/>
          <p:nvPr/>
        </p:nvGrpSpPr>
        <p:grpSpPr>
          <a:xfrm>
            <a:off x="19776" y="650687"/>
            <a:ext cx="466464" cy="228033"/>
            <a:chOff x="4727047" y="5307508"/>
            <a:chExt cx="388720" cy="19002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EC9DA3E-EB3B-81F4-5E62-7B51DE87075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53ED0BC1-7F66-9453-0150-831CBD824AE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F0C337-FEE2-933D-EAB8-C8E91804769A}"/>
              </a:ext>
            </a:extLst>
          </p:cNvPr>
          <p:cNvGrpSpPr/>
          <p:nvPr/>
        </p:nvGrpSpPr>
        <p:grpSpPr>
          <a:xfrm>
            <a:off x="4761582" y="948480"/>
            <a:ext cx="466464" cy="228033"/>
            <a:chOff x="4727047" y="5307508"/>
            <a:chExt cx="388720" cy="19002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84D6B76-ACE9-430F-6884-D6D25BD85F3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CBBB5871-2ED7-334F-E669-33AEA4F334A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6ADB44-E785-9B24-ACA5-A67278517B41}"/>
              </a:ext>
            </a:extLst>
          </p:cNvPr>
          <p:cNvGrpSpPr/>
          <p:nvPr/>
        </p:nvGrpSpPr>
        <p:grpSpPr>
          <a:xfrm>
            <a:off x="55440" y="1476205"/>
            <a:ext cx="466464" cy="228026"/>
            <a:chOff x="4727043" y="5307514"/>
            <a:chExt cx="388720" cy="190021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8062CF9-3AE5-5B28-EBE5-7B45B8A494C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C848730B-F70F-561C-C4DB-4458E0CDC3C0}"/>
                </a:ext>
              </a:extLst>
            </p:cNvPr>
            <p:cNvSpPr txBox="1"/>
            <p:nvPr/>
          </p:nvSpPr>
          <p:spPr>
            <a:xfrm>
              <a:off x="4727043" y="5307514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151192B-4069-5AFC-AFE8-D0682B831665}"/>
              </a:ext>
            </a:extLst>
          </p:cNvPr>
          <p:cNvGrpSpPr/>
          <p:nvPr/>
        </p:nvGrpSpPr>
        <p:grpSpPr>
          <a:xfrm>
            <a:off x="19776" y="3599264"/>
            <a:ext cx="466464" cy="228033"/>
            <a:chOff x="4727047" y="5307508"/>
            <a:chExt cx="388720" cy="190027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9DE7CD1-AA93-27D0-7DB4-1227BF6D86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F8EAC368-784B-D07C-AC28-790520618D5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F4AD88-21C5-B5C3-EC2B-9A3AB8F0F5B3}"/>
              </a:ext>
            </a:extLst>
          </p:cNvPr>
          <p:cNvGrpSpPr/>
          <p:nvPr/>
        </p:nvGrpSpPr>
        <p:grpSpPr>
          <a:xfrm>
            <a:off x="4134576" y="1476205"/>
            <a:ext cx="466464" cy="228033"/>
            <a:chOff x="4727047" y="5307508"/>
            <a:chExt cx="388720" cy="19002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A2E6C44-EA63-A24E-6FE5-E6411E30AC9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EB952DCB-4C03-42E9-F599-72AED63849D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06E7846-D089-8F1B-3DDF-FFF122363D58}"/>
              </a:ext>
            </a:extLst>
          </p:cNvPr>
          <p:cNvGrpSpPr/>
          <p:nvPr/>
        </p:nvGrpSpPr>
        <p:grpSpPr>
          <a:xfrm>
            <a:off x="4134576" y="3531007"/>
            <a:ext cx="466464" cy="228033"/>
            <a:chOff x="4727047" y="5307508"/>
            <a:chExt cx="388720" cy="190027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65B89D1-0E3C-F7C6-928F-40683B12CDA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F64AF037-2599-CF37-F471-42834CB8DF1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BEF434B-83C8-0324-2C79-A30CB79BB211}"/>
              </a:ext>
            </a:extLst>
          </p:cNvPr>
          <p:cNvSpPr txBox="1"/>
          <p:nvPr/>
        </p:nvSpPr>
        <p:spPr>
          <a:xfrm>
            <a:off x="526872" y="878720"/>
            <a:ext cx="109196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[</a:t>
            </a:r>
            <a:r>
              <a:rPr lang="ko-KR" altLang="en-US" sz="1500" b="1" dirty="0" err="1"/>
              <a:t>뒤로가기</a:t>
            </a:r>
            <a:r>
              <a:rPr lang="en-US" altLang="ko-KR" sz="1500" b="1" dirty="0"/>
              <a:t>]</a:t>
            </a:r>
            <a:endParaRPr lang="ko-KR" altLang="en-US" sz="15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A6AEBD-F813-F03B-D0F1-A3FEBA09F305}"/>
              </a:ext>
            </a:extLst>
          </p:cNvPr>
          <p:cNvSpPr txBox="1"/>
          <p:nvPr/>
        </p:nvSpPr>
        <p:spPr>
          <a:xfrm>
            <a:off x="5247944" y="864497"/>
            <a:ext cx="27879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[</a:t>
            </a:r>
            <a:r>
              <a:rPr lang="ko-KR" altLang="en-US" sz="1500" b="1" dirty="0"/>
              <a:t>기간선택 ▼</a:t>
            </a:r>
            <a:r>
              <a:rPr lang="en-US" altLang="ko-KR" sz="1500" b="1" dirty="0"/>
              <a:t>]    [</a:t>
            </a:r>
            <a:r>
              <a:rPr lang="ko-KR" altLang="en-US" sz="1500" b="1" dirty="0"/>
              <a:t>구역선택 ▼</a:t>
            </a:r>
            <a:r>
              <a:rPr lang="en-US" altLang="ko-KR" sz="1500" b="1" dirty="0"/>
              <a:t>]</a:t>
            </a:r>
            <a:endParaRPr lang="ko-KR" altLang="en-US" sz="15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530EAF-433B-B576-27E0-47E6C8D53E7B}"/>
              </a:ext>
            </a:extLst>
          </p:cNvPr>
          <p:cNvSpPr txBox="1"/>
          <p:nvPr/>
        </p:nvSpPr>
        <p:spPr>
          <a:xfrm>
            <a:off x="1199457" y="2347886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데이터 요약 영역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2BCA73-30EE-14A7-268E-69002B4E6571}"/>
              </a:ext>
            </a:extLst>
          </p:cNvPr>
          <p:cNvSpPr txBox="1"/>
          <p:nvPr/>
        </p:nvSpPr>
        <p:spPr>
          <a:xfrm>
            <a:off x="5798586" y="2169655"/>
            <a:ext cx="1093569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/>
              <a:t>파이차트</a:t>
            </a:r>
            <a:endParaRPr lang="en-US" altLang="ko-KR" sz="1500" b="1" dirty="0"/>
          </a:p>
          <a:p>
            <a:pPr algn="ctr"/>
            <a:r>
              <a:rPr lang="en-US" altLang="ko-KR" sz="1400" b="1" dirty="0"/>
              <a:t>(</a:t>
            </a:r>
            <a:r>
              <a:rPr lang="ko-KR" altLang="en-US" sz="1400" b="1" dirty="0"/>
              <a:t>구별 비율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BABCDE-33B2-4D5F-F9E1-1A4F91C11BC7}"/>
              </a:ext>
            </a:extLst>
          </p:cNvPr>
          <p:cNvSpPr txBox="1"/>
          <p:nvPr/>
        </p:nvSpPr>
        <p:spPr>
          <a:xfrm>
            <a:off x="701531" y="4595962"/>
            <a:ext cx="2943434" cy="7201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b="1" dirty="0" err="1"/>
              <a:t>GeoJSON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지도영역</a:t>
            </a:r>
            <a:endParaRPr lang="en-US" altLang="ko-KR" sz="1500" b="1" dirty="0"/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(</a:t>
            </a:r>
            <a:r>
              <a:rPr lang="ko-KR" altLang="en-US" sz="1400" b="1" dirty="0" err="1"/>
              <a:t>법정동</a:t>
            </a:r>
            <a:r>
              <a:rPr lang="ko-KR" altLang="en-US" sz="1400" b="1" dirty="0"/>
              <a:t> 경계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색상으로 통계 표시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F43E92-4540-8C75-0F24-036EBDC27625}"/>
              </a:ext>
            </a:extLst>
          </p:cNvPr>
          <p:cNvSpPr txBox="1"/>
          <p:nvPr/>
        </p:nvSpPr>
        <p:spPr>
          <a:xfrm>
            <a:off x="5440700" y="4595962"/>
            <a:ext cx="1694695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/>
              <a:t>[</a:t>
            </a:r>
            <a:r>
              <a:rPr lang="ko-KR" altLang="en-US" sz="1400" b="1" dirty="0"/>
              <a:t>탭</a:t>
            </a:r>
            <a:r>
              <a:rPr lang="en-US" altLang="ko-KR" sz="1400" b="1" dirty="0"/>
              <a:t>] </a:t>
            </a:r>
            <a:r>
              <a:rPr lang="ko-KR" altLang="en-US" sz="1400" b="1" dirty="0"/>
              <a:t>표 막대그래프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en-US" altLang="ko-KR" sz="1400" b="1" dirty="0"/>
              <a:t>(</a:t>
            </a:r>
            <a:r>
              <a:rPr lang="ko-KR" altLang="en-US" sz="1400" b="1" dirty="0"/>
              <a:t>지역별 건수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5987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9DF44-C8A0-EEE6-1C8D-911381FD1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962A698E-91B8-A84A-95F2-020D40F8F0E3}"/>
              </a:ext>
            </a:extLst>
          </p:cNvPr>
          <p:cNvSpPr/>
          <p:nvPr/>
        </p:nvSpPr>
        <p:spPr>
          <a:xfrm>
            <a:off x="108000" y="1224148"/>
            <a:ext cx="4076700" cy="48845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95E5F4A-8CB9-93F3-195A-46E05BBD1FC3}"/>
              </a:ext>
            </a:extLst>
          </p:cNvPr>
          <p:cNvSpPr/>
          <p:nvPr/>
        </p:nvSpPr>
        <p:spPr>
          <a:xfrm>
            <a:off x="378562" y="1720246"/>
            <a:ext cx="3470452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04D18608-3E2B-2924-42CB-7A036E7971C1}"/>
              </a:ext>
            </a:extLst>
          </p:cNvPr>
          <p:cNvSpPr/>
          <p:nvPr/>
        </p:nvSpPr>
        <p:spPr>
          <a:xfrm>
            <a:off x="378562" y="2411485"/>
            <a:ext cx="3470452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4AFE0526-F92E-897D-EC87-D6E2E1E6F8D2}"/>
              </a:ext>
            </a:extLst>
          </p:cNvPr>
          <p:cNvSpPr/>
          <p:nvPr/>
        </p:nvSpPr>
        <p:spPr>
          <a:xfrm>
            <a:off x="378562" y="3102724"/>
            <a:ext cx="3470452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C06B1889-9E73-7D4A-47B9-4649E8A777B0}"/>
              </a:ext>
            </a:extLst>
          </p:cNvPr>
          <p:cNvSpPr/>
          <p:nvPr/>
        </p:nvSpPr>
        <p:spPr>
          <a:xfrm>
            <a:off x="378562" y="3798771"/>
            <a:ext cx="3470452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4B3ABA9A-F4DE-D2B0-3F3E-EEE3A5595194}"/>
              </a:ext>
            </a:extLst>
          </p:cNvPr>
          <p:cNvSpPr/>
          <p:nvPr/>
        </p:nvSpPr>
        <p:spPr>
          <a:xfrm>
            <a:off x="378562" y="4494818"/>
            <a:ext cx="3470452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055D60E9-EC8F-1467-E86F-0DC12BDDEB15}"/>
              </a:ext>
            </a:extLst>
          </p:cNvPr>
          <p:cNvSpPr/>
          <p:nvPr/>
        </p:nvSpPr>
        <p:spPr>
          <a:xfrm>
            <a:off x="233232" y="5447453"/>
            <a:ext cx="1164207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92DC76D8-780F-C63A-D000-904068343AD0}"/>
              </a:ext>
            </a:extLst>
          </p:cNvPr>
          <p:cNvSpPr/>
          <p:nvPr/>
        </p:nvSpPr>
        <p:spPr>
          <a:xfrm>
            <a:off x="1462659" y="5447453"/>
            <a:ext cx="1502653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97CADF2E-8EA5-383D-A701-573B183C65E1}"/>
              </a:ext>
            </a:extLst>
          </p:cNvPr>
          <p:cNvSpPr/>
          <p:nvPr/>
        </p:nvSpPr>
        <p:spPr>
          <a:xfrm>
            <a:off x="3025273" y="5444360"/>
            <a:ext cx="1102006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C68CD9-7D2B-51E2-2B79-0B09DCD42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불법 </a:t>
            </a:r>
            <a:r>
              <a:rPr lang="ko-KR" altLang="en-US" dirty="0" err="1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주정차</a:t>
            </a:r>
            <a:r>
              <a:rPr lang="ko-KR" altLang="en-US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 마이페이지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62E4B-F87A-3637-5E46-0E6FFB5860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Himedia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D9F37-FEF4-32B1-174C-1FF3FAD206F3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4</a:t>
            </a:fld>
            <a:endParaRPr lang="ko-KR" altLang="en-US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8F31DCA-1861-9FDF-3252-2328A43CC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176438"/>
              </p:ext>
            </p:extLst>
          </p:nvPr>
        </p:nvGraphicFramePr>
        <p:xfrm>
          <a:off x="8561373" y="331773"/>
          <a:ext cx="3630627" cy="6526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4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96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8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아이디 입력 공간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 두어서 수정 불가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이름 입력 공간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 두어서 수정 불가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핸드폰 번호 입력 공간</a:t>
                      </a: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차량 번호 입력 공간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이메일 입력 공간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클릭할 시 수정한 정보가 저장되는 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확인 버튼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 시 비밀번호 변경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모달로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이동하는 버튼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822782"/>
                  </a:ext>
                </a:extLst>
              </a:tr>
              <a:tr h="6096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클릭할 시 회원탈퇴 경고 메시지 출력 후 확인버튼 클릭 시 회원 탈퇴를 할 수 있는 버튼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247839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변경하기 전 현재 비밀번호를 확인하는 공간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090185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변경할 비밀번호를 입력하는 공간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956164"/>
                  </a:ext>
                </a:extLst>
              </a:tr>
              <a:tr h="6096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변경할 비밀번호를 정확하게 입력했는지 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확인하는 공간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937243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 시 변경된 비밀번호를 저장하는 버튼</a:t>
                      </a:r>
                      <a:endParaRPr lang="en-US" altLang="ko-KR" sz="1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70420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30E19D55-65D1-EC29-37A9-EDE65A90DB07}"/>
              </a:ext>
            </a:extLst>
          </p:cNvPr>
          <p:cNvGrpSpPr/>
          <p:nvPr/>
        </p:nvGrpSpPr>
        <p:grpSpPr>
          <a:xfrm>
            <a:off x="203821" y="1639389"/>
            <a:ext cx="466464" cy="228033"/>
            <a:chOff x="4727047" y="5307508"/>
            <a:chExt cx="388720" cy="19002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7F1BEA3-C9F1-C43A-5F66-79A5322ACE1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D192135C-6E2A-48AA-30D4-F0A9A44099E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352CB3B-804B-61B8-67C2-24FCB29FD30E}"/>
              </a:ext>
            </a:extLst>
          </p:cNvPr>
          <p:cNvGrpSpPr/>
          <p:nvPr/>
        </p:nvGrpSpPr>
        <p:grpSpPr>
          <a:xfrm>
            <a:off x="141909" y="2313476"/>
            <a:ext cx="466464" cy="228033"/>
            <a:chOff x="4727047" y="5307508"/>
            <a:chExt cx="388720" cy="19002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0AC2662-416E-DC64-570B-04B3E95DEC7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2C348692-675E-AA3A-0E44-4EC47D0D2CD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5B3974A-5C24-0492-5ACB-7A4342217BD9}"/>
              </a:ext>
            </a:extLst>
          </p:cNvPr>
          <p:cNvGrpSpPr/>
          <p:nvPr/>
        </p:nvGrpSpPr>
        <p:grpSpPr>
          <a:xfrm>
            <a:off x="157157" y="3044719"/>
            <a:ext cx="466464" cy="228033"/>
            <a:chOff x="4727047" y="5307508"/>
            <a:chExt cx="388720" cy="19002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69DDFC9-1ACB-E88D-2D8D-355944AB1E6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8E0016B7-8264-6139-C591-5EC508998EC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8D32F0E-8977-3601-B5E7-2373702669A9}"/>
              </a:ext>
            </a:extLst>
          </p:cNvPr>
          <p:cNvGrpSpPr/>
          <p:nvPr/>
        </p:nvGrpSpPr>
        <p:grpSpPr>
          <a:xfrm>
            <a:off x="163946" y="4390309"/>
            <a:ext cx="466464" cy="228033"/>
            <a:chOff x="4727047" y="5307508"/>
            <a:chExt cx="388720" cy="190027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CE94901-D8BE-4D92-BCEE-3A5D47E22E8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3D57AA1F-5241-5805-739E-518AE36D875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B48DDA7-4887-9329-7097-F7F0E9427DC1}"/>
              </a:ext>
            </a:extLst>
          </p:cNvPr>
          <p:cNvGrpSpPr/>
          <p:nvPr/>
        </p:nvGrpSpPr>
        <p:grpSpPr>
          <a:xfrm>
            <a:off x="163946" y="3705548"/>
            <a:ext cx="466464" cy="228033"/>
            <a:chOff x="4727047" y="5307508"/>
            <a:chExt cx="388720" cy="19002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44592C2-BE5A-DE47-E355-C3F7EDA2FA1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2688C7BD-E7F6-D705-C814-83A96C5B1C5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8BD375-604E-E9BB-E7E3-44D0460DEAB8}"/>
              </a:ext>
            </a:extLst>
          </p:cNvPr>
          <p:cNvGrpSpPr/>
          <p:nvPr/>
        </p:nvGrpSpPr>
        <p:grpSpPr>
          <a:xfrm>
            <a:off x="0" y="5382000"/>
            <a:ext cx="466464" cy="228033"/>
            <a:chOff x="4727047" y="5307508"/>
            <a:chExt cx="388720" cy="190027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DEA4A5C-50AA-7467-B4D8-3CB2561E56F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B81FE28A-7D6F-8FCD-C790-8087FE8B480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FF5966E-DD58-BE41-B1FE-7A5814EB28C6}"/>
              </a:ext>
            </a:extLst>
          </p:cNvPr>
          <p:cNvGrpSpPr/>
          <p:nvPr/>
        </p:nvGrpSpPr>
        <p:grpSpPr>
          <a:xfrm>
            <a:off x="1232414" y="5398019"/>
            <a:ext cx="466464" cy="228033"/>
            <a:chOff x="4727047" y="5307508"/>
            <a:chExt cx="388720" cy="190027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BB54B32-26E2-BCEF-3B75-A8DED30690F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8BBF4A9F-9507-F114-683B-CE5160CBC13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1079E0B-F616-AE7D-4342-BAFE520A872A}"/>
              </a:ext>
            </a:extLst>
          </p:cNvPr>
          <p:cNvGrpSpPr/>
          <p:nvPr/>
        </p:nvGrpSpPr>
        <p:grpSpPr>
          <a:xfrm>
            <a:off x="2798795" y="5370576"/>
            <a:ext cx="466464" cy="228033"/>
            <a:chOff x="4727047" y="5307508"/>
            <a:chExt cx="388720" cy="190027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0B1C113-9C62-AC05-0DEC-B6A008D480A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id="{EB827650-A539-7909-B95F-ADB7826547D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3" name="Rectangle 6">
            <a:extLst>
              <a:ext uri="{FF2B5EF4-FFF2-40B4-BE49-F238E27FC236}">
                <a16:creationId xmlns:a16="http://schemas.microsoft.com/office/drawing/2014/main" id="{7D100D0B-2B4D-600D-F429-B3D8BFBC2A62}"/>
              </a:ext>
            </a:extLst>
          </p:cNvPr>
          <p:cNvSpPr/>
          <p:nvPr/>
        </p:nvSpPr>
        <p:spPr>
          <a:xfrm>
            <a:off x="4309932" y="1224148"/>
            <a:ext cx="4076700" cy="37356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96467DEA-0433-1BBE-F1C4-28CCC1ED8A3E}"/>
              </a:ext>
            </a:extLst>
          </p:cNvPr>
          <p:cNvSpPr/>
          <p:nvPr/>
        </p:nvSpPr>
        <p:spPr>
          <a:xfrm>
            <a:off x="4613056" y="1651677"/>
            <a:ext cx="3470452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7EE3B60C-F0DC-6A2D-0948-2E4CA07BBC34}"/>
              </a:ext>
            </a:extLst>
          </p:cNvPr>
          <p:cNvSpPr/>
          <p:nvPr/>
        </p:nvSpPr>
        <p:spPr>
          <a:xfrm>
            <a:off x="4613056" y="2545239"/>
            <a:ext cx="3470452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E461999A-2CE3-3BAD-3650-E5929B97FC3B}"/>
              </a:ext>
            </a:extLst>
          </p:cNvPr>
          <p:cNvSpPr/>
          <p:nvPr/>
        </p:nvSpPr>
        <p:spPr>
          <a:xfrm>
            <a:off x="4613056" y="3345059"/>
            <a:ext cx="3470452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CB17DEB4-028B-5199-7599-71BB90C7A798}"/>
              </a:ext>
            </a:extLst>
          </p:cNvPr>
          <p:cNvSpPr/>
          <p:nvPr/>
        </p:nvSpPr>
        <p:spPr>
          <a:xfrm>
            <a:off x="4607095" y="4239899"/>
            <a:ext cx="1164207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6AF2BBA-A953-CABF-8E32-7553AD7721A0}"/>
              </a:ext>
            </a:extLst>
          </p:cNvPr>
          <p:cNvGrpSpPr/>
          <p:nvPr/>
        </p:nvGrpSpPr>
        <p:grpSpPr>
          <a:xfrm>
            <a:off x="4388444" y="1568293"/>
            <a:ext cx="466464" cy="228033"/>
            <a:chOff x="4727047" y="5307508"/>
            <a:chExt cx="388720" cy="190027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087CD03-54B6-41D1-9AE1-D74267BCFB0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465297E7-886C-FF1B-833A-FAE92276893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B60992E-365D-E616-E7DF-A9E93CA03E46}"/>
              </a:ext>
            </a:extLst>
          </p:cNvPr>
          <p:cNvGrpSpPr/>
          <p:nvPr/>
        </p:nvGrpSpPr>
        <p:grpSpPr>
          <a:xfrm>
            <a:off x="4373863" y="2456676"/>
            <a:ext cx="466464" cy="228033"/>
            <a:chOff x="4727047" y="5307508"/>
            <a:chExt cx="388720" cy="19002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7BF3752-78AF-904F-D30F-F6A997A12C4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AB5872BD-D49E-1EFF-4355-37D43431C2A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36ADFCD-8550-338E-1DC4-6BB846004E46}"/>
              </a:ext>
            </a:extLst>
          </p:cNvPr>
          <p:cNvGrpSpPr/>
          <p:nvPr/>
        </p:nvGrpSpPr>
        <p:grpSpPr>
          <a:xfrm>
            <a:off x="4381598" y="3266319"/>
            <a:ext cx="466464" cy="228033"/>
            <a:chOff x="4727045" y="5307508"/>
            <a:chExt cx="388720" cy="190027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00B6395-5C89-6173-A759-6644F5A2134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7859FFDE-A74E-967F-939F-D3B0F7FD72AA}"/>
                </a:ext>
              </a:extLst>
            </p:cNvPr>
            <p:cNvSpPr txBox="1"/>
            <p:nvPr/>
          </p:nvSpPr>
          <p:spPr>
            <a:xfrm>
              <a:off x="4727045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E0119E4-1937-9D9F-C61D-A70CC81FFE37}"/>
              </a:ext>
            </a:extLst>
          </p:cNvPr>
          <p:cNvGrpSpPr/>
          <p:nvPr/>
        </p:nvGrpSpPr>
        <p:grpSpPr>
          <a:xfrm>
            <a:off x="4373863" y="4158694"/>
            <a:ext cx="466464" cy="228033"/>
            <a:chOff x="4727047" y="5307508"/>
            <a:chExt cx="388720" cy="190027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EB4425B-FDF9-CF0D-DD27-300F68274D7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6687D4C8-926D-7592-6867-66EC0611B69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D6B9476-DF21-5065-62C9-E9119470CA37}"/>
              </a:ext>
            </a:extLst>
          </p:cNvPr>
          <p:cNvSpPr txBox="1"/>
          <p:nvPr/>
        </p:nvSpPr>
        <p:spPr>
          <a:xfrm>
            <a:off x="1680887" y="177763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아이디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6EF9C2-6E12-A041-729E-34935DDC9583}"/>
              </a:ext>
            </a:extLst>
          </p:cNvPr>
          <p:cNvSpPr txBox="1"/>
          <p:nvPr/>
        </p:nvSpPr>
        <p:spPr>
          <a:xfrm>
            <a:off x="1721922" y="2454769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이름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9F57DD-ED36-0417-E011-F2CCE3F4BB9D}"/>
              </a:ext>
            </a:extLst>
          </p:cNvPr>
          <p:cNvSpPr txBox="1"/>
          <p:nvPr/>
        </p:nvSpPr>
        <p:spPr>
          <a:xfrm>
            <a:off x="1431404" y="3185116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핸드폰 번호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5EFA63-4C9D-1A55-1EC6-F5B2F0E2956A}"/>
              </a:ext>
            </a:extLst>
          </p:cNvPr>
          <p:cNvSpPr txBox="1"/>
          <p:nvPr/>
        </p:nvSpPr>
        <p:spPr>
          <a:xfrm>
            <a:off x="1551043" y="3880298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차량 번호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43A69B-0F90-FC82-97E5-556CA07C7C71}"/>
              </a:ext>
            </a:extLst>
          </p:cNvPr>
          <p:cNvSpPr txBox="1"/>
          <p:nvPr/>
        </p:nvSpPr>
        <p:spPr>
          <a:xfrm>
            <a:off x="1625741" y="4554558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이메일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50B11A4-0200-DC3F-7B48-4AF077EC54E1}"/>
              </a:ext>
            </a:extLst>
          </p:cNvPr>
          <p:cNvSpPr txBox="1"/>
          <p:nvPr/>
        </p:nvSpPr>
        <p:spPr>
          <a:xfrm>
            <a:off x="368641" y="551525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정보수정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13B05C-3A89-0489-E2CF-60494CD159CF}"/>
              </a:ext>
            </a:extLst>
          </p:cNvPr>
          <p:cNvSpPr txBox="1"/>
          <p:nvPr/>
        </p:nvSpPr>
        <p:spPr>
          <a:xfrm>
            <a:off x="1523040" y="5537777"/>
            <a:ext cx="14061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비밀번호 </a:t>
            </a:r>
            <a:r>
              <a:rPr lang="ko-KR" altLang="en-US" sz="1500" b="1" dirty="0" err="1"/>
              <a:t>변겅</a:t>
            </a:r>
            <a:endParaRPr lang="ko-KR" altLang="en-US" sz="15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625B9C-C3C3-E0A2-EE55-C70D33B594C4}"/>
              </a:ext>
            </a:extLst>
          </p:cNvPr>
          <p:cNvSpPr txBox="1"/>
          <p:nvPr/>
        </p:nvSpPr>
        <p:spPr>
          <a:xfrm>
            <a:off x="3093221" y="5521794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회원 탈퇴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5DC069-455C-87A9-2819-BAA5AF443D65}"/>
              </a:ext>
            </a:extLst>
          </p:cNvPr>
          <p:cNvSpPr txBox="1"/>
          <p:nvPr/>
        </p:nvSpPr>
        <p:spPr>
          <a:xfrm>
            <a:off x="5593449" y="1727590"/>
            <a:ext cx="14061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현재 비밀번호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51DE4F-F3E2-42F9-7CC2-BAC423A60D93}"/>
              </a:ext>
            </a:extLst>
          </p:cNvPr>
          <p:cNvSpPr txBox="1"/>
          <p:nvPr/>
        </p:nvSpPr>
        <p:spPr>
          <a:xfrm>
            <a:off x="5682844" y="2588830"/>
            <a:ext cx="1213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새 비밀번호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38951F-E0BD-7446-0B9D-692419501F8F}"/>
              </a:ext>
            </a:extLst>
          </p:cNvPr>
          <p:cNvSpPr txBox="1"/>
          <p:nvPr/>
        </p:nvSpPr>
        <p:spPr>
          <a:xfrm>
            <a:off x="5570750" y="3394693"/>
            <a:ext cx="166584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새 비밀번호 확인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CD8B2D-3844-537F-F70E-9E7016FD11EC}"/>
              </a:ext>
            </a:extLst>
          </p:cNvPr>
          <p:cNvSpPr txBox="1"/>
          <p:nvPr/>
        </p:nvSpPr>
        <p:spPr>
          <a:xfrm>
            <a:off x="4904504" y="4295177"/>
            <a:ext cx="5693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변경</a:t>
            </a:r>
          </a:p>
        </p:txBody>
      </p:sp>
    </p:spTree>
    <p:extLst>
      <p:ext uri="{BB962C8B-B14F-4D97-AF65-F5344CB8AC3E}">
        <p14:creationId xmlns:p14="http://schemas.microsoft.com/office/powerpoint/2010/main" val="160513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CE7903-9F49-BFBA-650A-6827F0D1F94C}"/>
              </a:ext>
            </a:extLst>
          </p:cNvPr>
          <p:cNvSpPr/>
          <p:nvPr/>
        </p:nvSpPr>
        <p:spPr>
          <a:xfrm>
            <a:off x="0" y="411343"/>
            <a:ext cx="8561373" cy="6526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맑은 고딕 (본문)"/>
                <a:ea typeface="Pretendard Black" panose="02000A03000000020004" pitchFamily="50" charset="-127"/>
                <a:cs typeface="Pretendard Black" panose="02000A03000000020004" pitchFamily="50" charset="-127"/>
              </a:rPr>
              <a:t>주차장 상세 정보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Himedia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5</a:t>
            </a:fld>
            <a:endParaRPr lang="ko-KR" altLang="en-US" sz="9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49D40C1-EF19-F163-44FD-219E12833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709828"/>
              </p:ext>
            </p:extLst>
          </p:nvPr>
        </p:nvGraphicFramePr>
        <p:xfrm>
          <a:off x="8561373" y="331773"/>
          <a:ext cx="3630627" cy="273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5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42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주차 </a:t>
                      </a:r>
                      <a:r>
                        <a:rPr lang="ko-KR" altLang="en-US" sz="10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가능수</a:t>
                      </a:r>
                      <a:r>
                        <a:rPr lang="en-US" altLang="ko-KR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운영 시간</a:t>
                      </a:r>
                      <a:r>
                        <a:rPr lang="en-US" altLang="ko-KR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요금 유형 등</a:t>
                      </a:r>
                      <a:r>
                        <a:rPr lang="en-US" altLang="ko-KR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</a:t>
                      </a:r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지번 주소와 관리자 연락처 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기본 요금</a:t>
                      </a:r>
                      <a:r>
                        <a:rPr lang="en-US" altLang="ko-KR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기본 시간</a:t>
                      </a:r>
                      <a:r>
                        <a:rPr lang="en-US" altLang="ko-KR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시간당 요금 등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구분</a:t>
                      </a:r>
                      <a:r>
                        <a:rPr kumimoji="1" lang="en-US" altLang="ko-KR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kumimoji="1" lang="ko-KR" alt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공영 주차장</a:t>
                      </a:r>
                      <a:r>
                        <a:rPr kumimoji="1" lang="en-US" altLang="ko-KR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), </a:t>
                      </a:r>
                      <a:r>
                        <a:rPr kumimoji="1" lang="ko-KR" alt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유형</a:t>
                      </a:r>
                      <a:r>
                        <a:rPr kumimoji="1" lang="en-US" altLang="ko-KR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(</a:t>
                      </a:r>
                      <a:r>
                        <a:rPr kumimoji="1" lang="ko-KR" alt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노상</a:t>
                      </a:r>
                      <a:r>
                        <a:rPr kumimoji="1" lang="en-US" altLang="ko-KR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kumimoji="1" lang="ko-KR" altLang="en-US" sz="10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노외</a:t>
                      </a:r>
                      <a:r>
                        <a:rPr kumimoji="1" lang="en-US" altLang="ko-KR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kumimoji="1" lang="ko-KR" alt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부설</a:t>
                      </a:r>
                      <a:r>
                        <a:rPr kumimoji="1" lang="en-US" altLang="ko-KR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) </a:t>
                      </a:r>
                      <a:r>
                        <a:rPr kumimoji="1" lang="ko-KR" alt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19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0EA088D-C33D-738F-A617-763A1D17DADA}"/>
              </a:ext>
            </a:extLst>
          </p:cNvPr>
          <p:cNvSpPr/>
          <p:nvPr/>
        </p:nvSpPr>
        <p:spPr>
          <a:xfrm>
            <a:off x="880602" y="836712"/>
            <a:ext cx="4310116" cy="201622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E574EA-514A-5EF7-2B53-18677D880124}"/>
              </a:ext>
            </a:extLst>
          </p:cNvPr>
          <p:cNvSpPr/>
          <p:nvPr/>
        </p:nvSpPr>
        <p:spPr>
          <a:xfrm>
            <a:off x="5447928" y="836712"/>
            <a:ext cx="2664296" cy="201622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F9A5EE-40B9-4EAB-2B35-464C85F33D9C}"/>
              </a:ext>
            </a:extLst>
          </p:cNvPr>
          <p:cNvSpPr/>
          <p:nvPr/>
        </p:nvSpPr>
        <p:spPr>
          <a:xfrm>
            <a:off x="880602" y="3074765"/>
            <a:ext cx="7231622" cy="201622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9ECE60-E50B-0955-F5D0-B57BD0F7292D}"/>
              </a:ext>
            </a:extLst>
          </p:cNvPr>
          <p:cNvSpPr/>
          <p:nvPr/>
        </p:nvSpPr>
        <p:spPr>
          <a:xfrm>
            <a:off x="880602" y="5312818"/>
            <a:ext cx="7231622" cy="1484784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62808F-5D22-8E50-398E-F5D1B6EB4D81}"/>
              </a:ext>
            </a:extLst>
          </p:cNvPr>
          <p:cNvSpPr txBox="1"/>
          <p:nvPr/>
        </p:nvSpPr>
        <p:spPr>
          <a:xfrm>
            <a:off x="737586" y="436579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주차장 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F099CB-3A54-F5D9-EF8F-865FE4326D04}"/>
              </a:ext>
            </a:extLst>
          </p:cNvPr>
          <p:cNvSpPr txBox="1"/>
          <p:nvPr/>
        </p:nvSpPr>
        <p:spPr>
          <a:xfrm>
            <a:off x="2524943" y="1683240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운영 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C2AF7C-1657-B608-2658-28AEAD003CF3}"/>
              </a:ext>
            </a:extLst>
          </p:cNvPr>
          <p:cNvSpPr txBox="1"/>
          <p:nvPr/>
        </p:nvSpPr>
        <p:spPr>
          <a:xfrm>
            <a:off x="3985696" y="5893627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기본 정보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18DCA3-B1AA-1D8D-D546-A6040E790812}"/>
              </a:ext>
            </a:extLst>
          </p:cNvPr>
          <p:cNvSpPr txBox="1"/>
          <p:nvPr/>
        </p:nvSpPr>
        <p:spPr>
          <a:xfrm>
            <a:off x="6043336" y="1683241"/>
            <a:ext cx="1560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위치 및 연락처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AE21DE-D640-7404-3F29-B1E46DE141C0}"/>
              </a:ext>
            </a:extLst>
          </p:cNvPr>
          <p:cNvSpPr txBox="1"/>
          <p:nvPr/>
        </p:nvSpPr>
        <p:spPr>
          <a:xfrm>
            <a:off x="7238880" y="436579"/>
            <a:ext cx="85472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뒤로 가기</a:t>
            </a:r>
            <a:endParaRPr lang="ko-KR" altLang="en-US" sz="15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D18C78-2488-4E25-EE44-F5C6EC69F89C}"/>
              </a:ext>
            </a:extLst>
          </p:cNvPr>
          <p:cNvSpPr txBox="1"/>
          <p:nvPr/>
        </p:nvSpPr>
        <p:spPr>
          <a:xfrm>
            <a:off x="3985695" y="3921294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요금 정보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8943EC7-848B-2878-6D62-F4C2548F2E3A}"/>
              </a:ext>
            </a:extLst>
          </p:cNvPr>
          <p:cNvGrpSpPr/>
          <p:nvPr/>
        </p:nvGrpSpPr>
        <p:grpSpPr>
          <a:xfrm>
            <a:off x="673839" y="724462"/>
            <a:ext cx="466464" cy="228033"/>
            <a:chOff x="4727047" y="5307508"/>
            <a:chExt cx="388720" cy="19002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EC9DA3E-EB3B-81F4-5E62-7B51DE87075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53ED0BC1-7F66-9453-0150-831CBD824AE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F0C337-FEE2-933D-EAB8-C8E91804769A}"/>
              </a:ext>
            </a:extLst>
          </p:cNvPr>
          <p:cNvGrpSpPr/>
          <p:nvPr/>
        </p:nvGrpSpPr>
        <p:grpSpPr>
          <a:xfrm>
            <a:off x="5231904" y="733468"/>
            <a:ext cx="466464" cy="228033"/>
            <a:chOff x="4727047" y="5307508"/>
            <a:chExt cx="388720" cy="19002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84D6B76-ACE9-430F-6884-D6D25BD85F3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CBBB5871-2ED7-334F-E669-33AEA4F334A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6ADB44-E785-9B24-ACA5-A67278517B41}"/>
              </a:ext>
            </a:extLst>
          </p:cNvPr>
          <p:cNvGrpSpPr/>
          <p:nvPr/>
        </p:nvGrpSpPr>
        <p:grpSpPr>
          <a:xfrm>
            <a:off x="647370" y="2982625"/>
            <a:ext cx="466464" cy="228033"/>
            <a:chOff x="4727047" y="5307508"/>
            <a:chExt cx="388720" cy="19002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8062CF9-3AE5-5B28-EBE5-7B45B8A494C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C848730B-F70F-561C-C4DB-4458E0CDC3C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151192B-4069-5AFC-AFE8-D0682B831665}"/>
              </a:ext>
            </a:extLst>
          </p:cNvPr>
          <p:cNvGrpSpPr/>
          <p:nvPr/>
        </p:nvGrpSpPr>
        <p:grpSpPr>
          <a:xfrm>
            <a:off x="673839" y="5216338"/>
            <a:ext cx="466464" cy="228033"/>
            <a:chOff x="4727047" y="5307508"/>
            <a:chExt cx="388720" cy="190027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9DE7CD1-AA93-27D0-7DB4-1227BF6D86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F8EAC368-784B-D07C-AC28-790520618D5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4</a:t>
              </a:r>
              <a:endParaRPr lang="ko-KR" altLang="en-US" sz="84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DB8F36-3430-F57E-15C6-F72D4D277876}"/>
              </a:ext>
            </a:extLst>
          </p:cNvPr>
          <p:cNvSpPr/>
          <p:nvPr/>
        </p:nvSpPr>
        <p:spPr>
          <a:xfrm>
            <a:off x="7219982" y="475187"/>
            <a:ext cx="902732" cy="245947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19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CF5E9-6E14-8394-8CA5-B9832B5AE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DD851-908D-3DDB-AC6A-E53970BA6C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주차장 상세 정보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3BF874-A0BA-BD63-85DE-96354EE872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Himedia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0CC63-6745-768C-ABA5-B2FE2E79E261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6</a:t>
            </a:fld>
            <a:endParaRPr lang="ko-KR" altLang="en-US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3E59E61-19A4-0CD0-C0BA-9F1A87710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74182"/>
              </p:ext>
            </p:extLst>
          </p:nvPr>
        </p:nvGraphicFramePr>
        <p:xfrm>
          <a:off x="8561373" y="331773"/>
          <a:ext cx="3630627" cy="273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4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42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DEVELOP</a:t>
                      </a:r>
                      <a:r>
                        <a:rPr lang="en-US" altLang="ko-KR" sz="10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 Description</a:t>
                      </a:r>
                      <a:endParaRPr lang="ko-KR" altLang="en-US" sz="10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09728" marR="10972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아이디</a:t>
                      </a:r>
                      <a:r>
                        <a:rPr lang="en-US" altLang="ko-KR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비밀번호 입력 후 클릭 가능한 로그인 버튼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아이디를 잊어버렸을 때 아이디를 찾는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3</a:t>
                      </a:r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itchFamily="2" charset="-127"/>
                          <a:ea typeface="나눔고딕" pitchFamily="2" charset="-127"/>
                        </a:rPr>
                        <a:t>비밀번호를 잊어버렸을 때 비밀번호를 찾는 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19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고딕" pitchFamily="2" charset="-127"/>
                        <a:ea typeface="나눔고딕" pitchFamily="2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932B03B-10D2-0F21-9D5A-820D2553CD04}"/>
              </a:ext>
            </a:extLst>
          </p:cNvPr>
          <p:cNvSpPr/>
          <p:nvPr/>
        </p:nvSpPr>
        <p:spPr>
          <a:xfrm>
            <a:off x="3024290" y="1704482"/>
            <a:ext cx="3847246" cy="31753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EF6FD1-867B-57BE-975F-7E132CBFAC5D}"/>
              </a:ext>
            </a:extLst>
          </p:cNvPr>
          <p:cNvSpPr/>
          <p:nvPr/>
        </p:nvSpPr>
        <p:spPr>
          <a:xfrm>
            <a:off x="3241141" y="2562131"/>
            <a:ext cx="3404103" cy="5086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CB813A-E56E-DB34-8C61-4D6F029767E2}"/>
              </a:ext>
            </a:extLst>
          </p:cNvPr>
          <p:cNvSpPr/>
          <p:nvPr/>
        </p:nvSpPr>
        <p:spPr>
          <a:xfrm>
            <a:off x="3241140" y="3385570"/>
            <a:ext cx="3404103" cy="5086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6EE018-5FB0-8DE2-330C-34172C5C4F85}"/>
              </a:ext>
            </a:extLst>
          </p:cNvPr>
          <p:cNvSpPr/>
          <p:nvPr/>
        </p:nvSpPr>
        <p:spPr>
          <a:xfrm>
            <a:off x="3304515" y="4300396"/>
            <a:ext cx="860273" cy="2293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F73A65-3E5C-7087-B3D9-224B5FA6EDBC}"/>
              </a:ext>
            </a:extLst>
          </p:cNvPr>
          <p:cNvSpPr/>
          <p:nvPr/>
        </p:nvSpPr>
        <p:spPr>
          <a:xfrm>
            <a:off x="4445013" y="4288364"/>
            <a:ext cx="950766" cy="24142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25B9EC-8F28-9379-FB94-0DED2DA030E6}"/>
              </a:ext>
            </a:extLst>
          </p:cNvPr>
          <p:cNvSpPr/>
          <p:nvPr/>
        </p:nvSpPr>
        <p:spPr>
          <a:xfrm>
            <a:off x="5641265" y="4288364"/>
            <a:ext cx="1003978" cy="22938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BB22392-C77B-DE09-B8F4-9E8CF62380F7}"/>
              </a:ext>
            </a:extLst>
          </p:cNvPr>
          <p:cNvGrpSpPr/>
          <p:nvPr/>
        </p:nvGrpSpPr>
        <p:grpSpPr>
          <a:xfrm>
            <a:off x="3059029" y="4175025"/>
            <a:ext cx="466464" cy="228033"/>
            <a:chOff x="4727047" y="5307508"/>
            <a:chExt cx="388720" cy="19002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BA260D8-231B-5FA8-44C1-02CFD54D230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ABE015CA-3E1D-2719-FA97-5F57D1AF6FD7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39FB1E1-F646-9096-D691-D93A496D50FA}"/>
              </a:ext>
            </a:extLst>
          </p:cNvPr>
          <p:cNvSpPr txBox="1"/>
          <p:nvPr/>
        </p:nvSpPr>
        <p:spPr>
          <a:xfrm>
            <a:off x="5581905" y="4270206"/>
            <a:ext cx="116249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비밀번호 찾기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A78454-489E-23FE-A4F8-E3CD7D50D94E}"/>
              </a:ext>
            </a:extLst>
          </p:cNvPr>
          <p:cNvSpPr txBox="1"/>
          <p:nvPr/>
        </p:nvSpPr>
        <p:spPr>
          <a:xfrm>
            <a:off x="4452722" y="4270206"/>
            <a:ext cx="100860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아이디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CB68AE-EE12-154C-0AB1-DB01AE8970DB}"/>
              </a:ext>
            </a:extLst>
          </p:cNvPr>
          <p:cNvSpPr txBox="1"/>
          <p:nvPr/>
        </p:nvSpPr>
        <p:spPr>
          <a:xfrm>
            <a:off x="3394042" y="427020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로그인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B00C4D-37B9-2F48-E395-E9C06ACB0470}"/>
              </a:ext>
            </a:extLst>
          </p:cNvPr>
          <p:cNvSpPr txBox="1"/>
          <p:nvPr/>
        </p:nvSpPr>
        <p:spPr>
          <a:xfrm>
            <a:off x="4422093" y="3478296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비밀번호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E86ACE-C4B4-09C9-A03B-F1FD0CC392B7}"/>
              </a:ext>
            </a:extLst>
          </p:cNvPr>
          <p:cNvSpPr txBox="1"/>
          <p:nvPr/>
        </p:nvSpPr>
        <p:spPr>
          <a:xfrm>
            <a:off x="4518274" y="2654857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아이디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02A52-F548-EAB7-4BF5-A2FEB54BC650}"/>
              </a:ext>
            </a:extLst>
          </p:cNvPr>
          <p:cNvSpPr txBox="1"/>
          <p:nvPr/>
        </p:nvSpPr>
        <p:spPr>
          <a:xfrm>
            <a:off x="3059029" y="175889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로그인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41A4B5-A258-B339-4581-0380D879582A}"/>
              </a:ext>
            </a:extLst>
          </p:cNvPr>
          <p:cNvSpPr txBox="1"/>
          <p:nvPr/>
        </p:nvSpPr>
        <p:spPr>
          <a:xfrm>
            <a:off x="4155898" y="98511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로그인 </a:t>
            </a:r>
            <a:r>
              <a:rPr lang="ko-KR" altLang="en-US" b="1" dirty="0" err="1"/>
              <a:t>모달</a:t>
            </a:r>
            <a:endParaRPr lang="ko-KR" altLang="en-US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968274-EBAA-B433-2095-7DD21C07D9F5}"/>
              </a:ext>
            </a:extLst>
          </p:cNvPr>
          <p:cNvGrpSpPr/>
          <p:nvPr/>
        </p:nvGrpSpPr>
        <p:grpSpPr>
          <a:xfrm>
            <a:off x="4177042" y="4195218"/>
            <a:ext cx="466464" cy="228033"/>
            <a:chOff x="4727047" y="5307508"/>
            <a:chExt cx="388720" cy="19002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2D5FF7-A4E9-D733-5B85-38406338EB4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F40A5D9B-38FC-500B-27BA-46B9664CBE6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0BFB5A3-A6E6-27F2-F573-25613408D9DD}"/>
              </a:ext>
            </a:extLst>
          </p:cNvPr>
          <p:cNvGrpSpPr/>
          <p:nvPr/>
        </p:nvGrpSpPr>
        <p:grpSpPr>
          <a:xfrm>
            <a:off x="5395779" y="4192001"/>
            <a:ext cx="466464" cy="228033"/>
            <a:chOff x="4727047" y="5307508"/>
            <a:chExt cx="388720" cy="19002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16B0A8B-D348-E95E-EE32-6A5A81BA737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8FF9D4A4-768A-5CC4-15A2-0C2E1B65DC8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954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12B2C-68EA-46EA-6F70-784905BFE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1DCCBC-49B0-D619-C695-3F16DA0717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주차장 상세 정보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DFF77F-0441-14D9-74A7-5BF429EB07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Himedia</a:t>
            </a:r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03D86-1F2D-4910-3D55-8703CF7D30DC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7</a:t>
            </a:fld>
            <a:endParaRPr lang="ko-KR" altLang="en-US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182106-BA19-943C-0C18-51C3EC831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860303"/>
              </p:ext>
            </p:extLst>
          </p:nvPr>
        </p:nvGraphicFramePr>
        <p:xfrm>
          <a:off x="8561373" y="331773"/>
          <a:ext cx="3630627" cy="2738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4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42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10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10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5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ko-KR" alt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비밀번호 찾기 기능에 사용하는 이메일</a:t>
                      </a:r>
                      <a:endParaRPr lang="en-US" altLang="ko-KR" sz="1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algn="just" latinLnBrk="1">
                        <a:lnSpc>
                          <a:spcPct val="120000"/>
                        </a:lnSpc>
                      </a:pPr>
                      <a:r>
                        <a:rPr lang="en-US" altLang="ko-KR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실제 이메일 입력</a:t>
                      </a:r>
                      <a:r>
                        <a:rPr lang="en-US" altLang="ko-KR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ea"/>
                        </a:rPr>
                        <a:t>정보 입력 후 회원가입 버튼 클릭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lnSpc>
                          <a:spcPct val="120000"/>
                        </a:lnSpc>
                      </a:pPr>
                      <a:endParaRPr lang="ko-KR" altLang="en-US" sz="85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5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19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F6E7BC9-1C6E-2D05-7A67-1682C6352D11}"/>
              </a:ext>
            </a:extLst>
          </p:cNvPr>
          <p:cNvSpPr/>
          <p:nvPr/>
        </p:nvSpPr>
        <p:spPr>
          <a:xfrm>
            <a:off x="3024290" y="1025483"/>
            <a:ext cx="3847246" cy="472650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57051F-BCC2-776A-48C5-401AD71E8B71}"/>
              </a:ext>
            </a:extLst>
          </p:cNvPr>
          <p:cNvSpPr/>
          <p:nvPr/>
        </p:nvSpPr>
        <p:spPr>
          <a:xfrm>
            <a:off x="3241141" y="1520984"/>
            <a:ext cx="3404103" cy="3372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657381-5D54-468C-B03E-8CE3ECCB1838}"/>
              </a:ext>
            </a:extLst>
          </p:cNvPr>
          <p:cNvSpPr/>
          <p:nvPr/>
        </p:nvSpPr>
        <p:spPr>
          <a:xfrm>
            <a:off x="3241141" y="2045308"/>
            <a:ext cx="3404103" cy="3372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E3701D-23AC-619A-7BC8-98D98E8C4599}"/>
              </a:ext>
            </a:extLst>
          </p:cNvPr>
          <p:cNvSpPr/>
          <p:nvPr/>
        </p:nvSpPr>
        <p:spPr>
          <a:xfrm>
            <a:off x="3248693" y="2550789"/>
            <a:ext cx="3404103" cy="3372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EFFE4C-DA68-2A9A-F548-F3538EF86C4E}"/>
              </a:ext>
            </a:extLst>
          </p:cNvPr>
          <p:cNvSpPr/>
          <p:nvPr/>
        </p:nvSpPr>
        <p:spPr>
          <a:xfrm>
            <a:off x="3248692" y="3065366"/>
            <a:ext cx="3404103" cy="3372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463153-645D-9CA5-EC1D-ABEC37A49876}"/>
              </a:ext>
            </a:extLst>
          </p:cNvPr>
          <p:cNvSpPr/>
          <p:nvPr/>
        </p:nvSpPr>
        <p:spPr>
          <a:xfrm>
            <a:off x="3241140" y="3595751"/>
            <a:ext cx="3404103" cy="3372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6629BB-F77A-5427-03B8-C8030A9793BE}"/>
              </a:ext>
            </a:extLst>
          </p:cNvPr>
          <p:cNvSpPr/>
          <p:nvPr/>
        </p:nvSpPr>
        <p:spPr>
          <a:xfrm>
            <a:off x="3241139" y="4120075"/>
            <a:ext cx="3404103" cy="3372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DDBF98-40DD-AEF8-1C7D-05705A020295}"/>
              </a:ext>
            </a:extLst>
          </p:cNvPr>
          <p:cNvSpPr/>
          <p:nvPr/>
        </p:nvSpPr>
        <p:spPr>
          <a:xfrm>
            <a:off x="3248690" y="4625554"/>
            <a:ext cx="3404103" cy="3372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B2B8F7B-C06D-9FFB-36DE-FCC24FC545D9}"/>
              </a:ext>
            </a:extLst>
          </p:cNvPr>
          <p:cNvGrpSpPr/>
          <p:nvPr/>
        </p:nvGrpSpPr>
        <p:grpSpPr>
          <a:xfrm>
            <a:off x="3007907" y="3459142"/>
            <a:ext cx="466464" cy="228033"/>
            <a:chOff x="4727047" y="5307508"/>
            <a:chExt cx="388720" cy="19002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37EA063-8EFA-F2A0-EB49-B22C7841D76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D6732CDB-C55B-F8E2-64EA-65BE9E76415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5D46CC7-1E35-1805-A8C1-2719DD1E4263}"/>
              </a:ext>
            </a:extLst>
          </p:cNvPr>
          <p:cNvSpPr txBox="1"/>
          <p:nvPr/>
        </p:nvSpPr>
        <p:spPr>
          <a:xfrm>
            <a:off x="3885960" y="51889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회원가입 </a:t>
            </a:r>
            <a:r>
              <a:rPr lang="ko-KR" altLang="en-US" b="1" dirty="0" err="1"/>
              <a:t>모달</a:t>
            </a:r>
            <a:endParaRPr lang="ko-KR" alt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1D5ED0-14D9-60AF-12B1-86862FACB701}"/>
              </a:ext>
            </a:extLst>
          </p:cNvPr>
          <p:cNvSpPr txBox="1"/>
          <p:nvPr/>
        </p:nvSpPr>
        <p:spPr>
          <a:xfrm>
            <a:off x="3123173" y="111337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회원가입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E5097B-2294-BBCE-12B6-44C8A70BF64E}"/>
              </a:ext>
            </a:extLst>
          </p:cNvPr>
          <p:cNvSpPr txBox="1"/>
          <p:nvPr/>
        </p:nvSpPr>
        <p:spPr>
          <a:xfrm>
            <a:off x="4128576" y="463088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비밀번호 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B2E6F7-C505-B678-0DD4-D2834ACE61B1}"/>
              </a:ext>
            </a:extLst>
          </p:cNvPr>
          <p:cNvSpPr txBox="1"/>
          <p:nvPr/>
        </p:nvSpPr>
        <p:spPr>
          <a:xfrm>
            <a:off x="4207838" y="2571988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휴대폰 번호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CEE3A1-10EE-ECFD-49EC-03AD139A175B}"/>
              </a:ext>
            </a:extLst>
          </p:cNvPr>
          <p:cNvSpPr txBox="1"/>
          <p:nvPr/>
        </p:nvSpPr>
        <p:spPr>
          <a:xfrm>
            <a:off x="4310429" y="3075111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차량 번호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1D1AFB-3761-CE2F-913B-FFED47E34438}"/>
              </a:ext>
            </a:extLst>
          </p:cNvPr>
          <p:cNvSpPr txBox="1"/>
          <p:nvPr/>
        </p:nvSpPr>
        <p:spPr>
          <a:xfrm>
            <a:off x="4368902" y="411940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비밀번호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0B1E11-26AB-6477-DB8A-F3839D60B702}"/>
              </a:ext>
            </a:extLst>
          </p:cNvPr>
          <p:cNvSpPr txBox="1"/>
          <p:nvPr/>
        </p:nvSpPr>
        <p:spPr>
          <a:xfrm>
            <a:off x="4449088" y="359350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이메일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8E0307-D971-21C6-4F56-3E61CDA87EAC}"/>
              </a:ext>
            </a:extLst>
          </p:cNvPr>
          <p:cNvSpPr txBox="1"/>
          <p:nvPr/>
        </p:nvSpPr>
        <p:spPr>
          <a:xfrm>
            <a:off x="4551683" y="205765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이름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0AD0F3-5614-2A82-331D-18F69D9C7B70}"/>
              </a:ext>
            </a:extLst>
          </p:cNvPr>
          <p:cNvSpPr txBox="1"/>
          <p:nvPr/>
        </p:nvSpPr>
        <p:spPr>
          <a:xfrm>
            <a:off x="4449092" y="1531984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아이디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B1C6D3-3AF7-0150-A838-B4DEC8F65CDB}"/>
              </a:ext>
            </a:extLst>
          </p:cNvPr>
          <p:cNvSpPr txBox="1"/>
          <p:nvPr/>
        </p:nvSpPr>
        <p:spPr>
          <a:xfrm>
            <a:off x="3248690" y="5348153"/>
            <a:ext cx="798617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회원 가입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489CD68-C492-4982-29CA-F7C18BDA7248}"/>
              </a:ext>
            </a:extLst>
          </p:cNvPr>
          <p:cNvGrpSpPr/>
          <p:nvPr/>
        </p:nvGrpSpPr>
        <p:grpSpPr>
          <a:xfrm>
            <a:off x="3007907" y="5222999"/>
            <a:ext cx="466464" cy="228033"/>
            <a:chOff x="4727047" y="5307508"/>
            <a:chExt cx="388720" cy="190027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33CC1E8-5312-CB0B-FA98-EC7609A3F512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FC9257BA-782F-2507-6F91-7E24456586C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932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602</Words>
  <Application>Microsoft Office PowerPoint</Application>
  <PresentationFormat>와이드스크린</PresentationFormat>
  <Paragraphs>206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Pretendard Black</vt:lpstr>
      <vt:lpstr>나눔고딕</vt:lpstr>
      <vt:lpstr>맑은 고딕</vt:lpstr>
      <vt:lpstr>맑은 고딕 (본문)</vt:lpstr>
      <vt:lpstr>Arial</vt:lpstr>
      <vt:lpstr>Office 테마</vt:lpstr>
      <vt:lpstr>Himedia 일산 프로젝트 B팀 화면설계서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1234</dc:creator>
  <cp:lastModifiedBy>1234</cp:lastModifiedBy>
  <cp:revision>14</cp:revision>
  <dcterms:created xsi:type="dcterms:W3CDTF">2025-09-08T07:17:59Z</dcterms:created>
  <dcterms:modified xsi:type="dcterms:W3CDTF">2025-09-09T00:30:50Z</dcterms:modified>
</cp:coreProperties>
</file>