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57" r:id="rId6"/>
    <p:sldId id="259" r:id="rId7"/>
    <p:sldId id="264" r:id="rId8"/>
    <p:sldId id="262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6"/>
  </p:normalViewPr>
  <p:slideViewPr>
    <p:cSldViewPr>
      <p:cViewPr>
        <p:scale>
          <a:sx n="66" d="100"/>
          <a:sy n="66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6600" dirty="0" err="1" smtClean="0">
                <a:latin typeface="Andalus" pitchFamily="18" charset="-78"/>
                <a:cs typeface="Andalus" pitchFamily="18" charset="-78"/>
              </a:rPr>
              <a:t>PetsFinder</a:t>
            </a:r>
            <a:r>
              <a:rPr lang="pt-BR" altLang="pt-BR" sz="5400" dirty="0" smtClean="0"/>
              <a:t/>
            </a:r>
            <a:br>
              <a:rPr lang="pt-BR" altLang="pt-BR" sz="5400" dirty="0" smtClean="0"/>
            </a:br>
            <a:r>
              <a:rPr lang="pt-BR" altLang="pt-BR" sz="2800" dirty="0" smtClean="0"/>
              <a:t>PMG Soluções</a:t>
            </a: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</a:t>
            </a:r>
            <a:r>
              <a:rPr lang="pt-BR" altLang="pt-BR" sz="2000" dirty="0" smtClean="0"/>
              <a:t>Guilherme Dala Rosa </a:t>
            </a:r>
            <a:r>
              <a:rPr lang="pt-BR" altLang="pt-BR" sz="2000" dirty="0" err="1" smtClean="0"/>
              <a:t>Bacca</a:t>
            </a:r>
            <a:endParaRPr lang="pt-BR" altLang="pt-BR" sz="2000" dirty="0"/>
          </a:p>
          <a:p>
            <a:pPr algn="l" eaLnBrk="1" hangingPunct="1"/>
            <a:r>
              <a:rPr lang="pt-BR" altLang="pt-BR" sz="2000" dirty="0"/>
              <a:t>             </a:t>
            </a:r>
            <a:r>
              <a:rPr lang="pt-BR" altLang="pt-BR" sz="2000" dirty="0" smtClean="0"/>
              <a:t>Maicon Santos da Silva</a:t>
            </a:r>
          </a:p>
          <a:p>
            <a:pPr algn="l" eaLnBrk="1" hangingPunct="1"/>
            <a:r>
              <a:rPr lang="pt-BR" altLang="pt-BR" sz="2000" dirty="0"/>
              <a:t>	</a:t>
            </a:r>
            <a:r>
              <a:rPr lang="pt-BR" altLang="pt-BR" sz="2000" dirty="0" smtClean="0"/>
              <a:t>Peterson Boni </a:t>
            </a:r>
            <a:r>
              <a:rPr lang="pt-BR" altLang="pt-BR" sz="2000" dirty="0" err="1" smtClean="0"/>
              <a:t>Buttenberg</a:t>
            </a:r>
            <a:endParaRPr lang="pt-BR" alt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Mockup</a:t>
            </a:r>
            <a:r>
              <a:rPr lang="pt-BR" dirty="0" smtClean="0"/>
              <a:t> </a:t>
            </a:r>
            <a:r>
              <a:rPr lang="pt-BR" dirty="0"/>
              <a:t>das telas</a:t>
            </a:r>
          </a:p>
        </p:txBody>
      </p:sp>
      <p:pic>
        <p:nvPicPr>
          <p:cNvPr id="1026" name="Picture 2" descr="C:\Users\meu\Desktop\projetoII\trunk\2018-04-02 a 2018-04-06 correlatos,RF,RNF,projeto telas e cronograma\Telas (Mockups)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15" y="1916832"/>
            <a:ext cx="2094756" cy="426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53152" y="1547500"/>
            <a:ext cx="84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Login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604495" y="1574959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Home</a:t>
            </a:r>
            <a:endParaRPr lang="pt-BR" sz="2000" dirty="0"/>
          </a:p>
        </p:txBody>
      </p:sp>
      <p:pic>
        <p:nvPicPr>
          <p:cNvPr id="1028" name="Picture 4" descr="C:\Users\meu\Desktop\projetoII\trunk\2018-04-02 a 2018-04-06 correlatos,RF,RNF,projeto telas e cronograma\Telas (Mockups)\Tela inicial loga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165" y="1916832"/>
            <a:ext cx="2094756" cy="426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Mockup</a:t>
            </a:r>
            <a:r>
              <a:rPr lang="pt-BR" dirty="0" smtClean="0"/>
              <a:t> </a:t>
            </a:r>
            <a:r>
              <a:rPr lang="pt-BR" dirty="0"/>
              <a:t>das telas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46100" y="154749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Home menu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42653" y="1556478"/>
            <a:ext cx="273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Lista animais perdidos</a:t>
            </a:r>
            <a:endParaRPr lang="pt-BR" sz="2000" dirty="0"/>
          </a:p>
        </p:txBody>
      </p:sp>
      <p:pic>
        <p:nvPicPr>
          <p:cNvPr id="2051" name="Picture 3" descr="C:\Users\meu\Desktop\projetoII\trunk\2018-04-02 a 2018-04-06 correlatos,RF,RNF,projeto telas e cronograma\Telas (Mockups)\Tela inicial logado 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46" y="1947606"/>
            <a:ext cx="2117692" cy="43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u\Desktop\projetoII\trunk\2018-04-02 a 2018-04-06 correlatos,RF,RNF,projeto telas e cronograma\Telas (Mockups)\Tela mapa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272" y="1933903"/>
            <a:ext cx="2124422" cy="432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Mockup</a:t>
            </a:r>
            <a:r>
              <a:rPr lang="pt-BR" dirty="0" smtClean="0"/>
              <a:t> </a:t>
            </a:r>
            <a:r>
              <a:rPr lang="pt-BR" dirty="0"/>
              <a:t>das telas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9816" y="1556478"/>
            <a:ext cx="304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Cadastro animal perdido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96756" y="1533793"/>
            <a:ext cx="829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Mapa</a:t>
            </a:r>
            <a:endParaRPr lang="pt-BR" sz="2000" dirty="0"/>
          </a:p>
        </p:txBody>
      </p:sp>
      <p:pic>
        <p:nvPicPr>
          <p:cNvPr id="3074" name="Picture 2" descr="C:\Users\meu\Desktop\projetoII\trunk\2018-04-02 a 2018-04-06 correlatos,RF,RNF,projeto telas e cronograma\Telas (Mockups)\Tela registro animal perd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45" y="1915693"/>
            <a:ext cx="2117693" cy="43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u\Desktop\projetoII\trunk\2018-04-02 a 2018-04-06 correlatos,RF,RNF,projeto telas e cronograma\Telas (Mockups)\Tela ma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06" y="1933903"/>
            <a:ext cx="2108751" cy="429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8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 01 - O sistema deve manter cadastro do usuário no </a:t>
            </a:r>
            <a:r>
              <a:rPr lang="pt-BR" altLang="x-none" sz="2000" dirty="0" smtClean="0"/>
              <a:t>servidor;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Foi desenvolvido a interface, </a:t>
            </a:r>
            <a:r>
              <a:rPr lang="pt-BR" altLang="x-none" sz="1600" dirty="0" smtClean="0">
                <a:solidFill>
                  <a:srgbClr val="FF6600"/>
                </a:solidFill>
              </a:rPr>
              <a:t>e a persistência no banco;</a:t>
            </a:r>
            <a:endParaRPr lang="pt-BR" altLang="x-none" sz="1600" dirty="0">
              <a:solidFill>
                <a:srgbClr val="FF6600"/>
              </a:solidFill>
            </a:endParaRPr>
          </a:p>
          <a:p>
            <a:pPr eaLnBrk="1" hangingPunct="1"/>
            <a:r>
              <a:rPr lang="pt-BR" altLang="x-none" sz="2000" dirty="0"/>
              <a:t>RF 02 - O sistema deve manter registro de animais encontrados no </a:t>
            </a:r>
            <a:r>
              <a:rPr lang="pt-BR" altLang="x-none" sz="2000" dirty="0" smtClean="0"/>
              <a:t>servidor;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Foi desenvolvido a interface</a:t>
            </a:r>
            <a:r>
              <a:rPr lang="pt-BR" altLang="x-none" sz="1600" dirty="0" smtClean="0"/>
              <a:t>;</a:t>
            </a:r>
            <a:endParaRPr lang="pt-BR" altLang="x-none" sz="1600" dirty="0"/>
          </a:p>
          <a:p>
            <a:pPr eaLnBrk="1" hangingPunct="1"/>
            <a:r>
              <a:rPr lang="pt-BR" altLang="x-none" sz="2000" dirty="0"/>
              <a:t>RF 03 - O sistema deve manter registro de animais perdidos no </a:t>
            </a:r>
            <a:r>
              <a:rPr lang="pt-BR" altLang="x-none" sz="2000" dirty="0" smtClean="0"/>
              <a:t>servidor;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Conforme </a:t>
            </a:r>
            <a:r>
              <a:rPr lang="pt-BR" altLang="x-none" sz="1600" dirty="0" smtClean="0"/>
              <a:t>cronograma, atrasou;</a:t>
            </a:r>
            <a:endParaRPr lang="pt-BR" altLang="x-none" sz="1600" dirty="0"/>
          </a:p>
          <a:p>
            <a:pPr eaLnBrk="1" hangingPunct="1"/>
            <a:r>
              <a:rPr lang="pt-BR" altLang="x-none" sz="2000" dirty="0"/>
              <a:t>RF 04 - O sistema deve listar os animais perdidos na região atual do </a:t>
            </a:r>
            <a:r>
              <a:rPr lang="pt-BR" altLang="x-none" sz="2000" dirty="0" smtClean="0"/>
              <a:t>usuário;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Conforme cronograma, atrasou</a:t>
            </a:r>
            <a:r>
              <a:rPr lang="pt-BR" altLang="x-none" sz="1600" dirty="0" smtClean="0">
                <a:solidFill>
                  <a:srgbClr val="FF6600"/>
                </a:solidFill>
              </a:rPr>
              <a:t>;</a:t>
            </a:r>
            <a:endParaRPr lang="pt-BR" altLang="x-none" sz="1600" dirty="0">
              <a:solidFill>
                <a:srgbClr val="FF6600"/>
              </a:solidFill>
            </a:endParaRPr>
          </a:p>
          <a:p>
            <a:pPr eaLnBrk="1" hangingPunct="1"/>
            <a:r>
              <a:rPr lang="pt-BR" altLang="x-none" sz="2000" dirty="0"/>
              <a:t>RF 05 - O sistema deverá excluir os registros de animais encontrados após determinado </a:t>
            </a:r>
            <a:r>
              <a:rPr lang="pt-BR" altLang="x-none" sz="2000" dirty="0" smtClean="0"/>
              <a:t>tempo;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Conforme cronograma ainda não chegamos nesta etapa;</a:t>
            </a:r>
            <a:endParaRPr lang="pt-BR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x-none" sz="2000" dirty="0" smtClean="0"/>
          </a:p>
          <a:p>
            <a:pPr eaLnBrk="1" hangingPunct="1"/>
            <a:r>
              <a:rPr lang="pt-BR" altLang="x-none" sz="2400" dirty="0" smtClean="0"/>
              <a:t>RNF </a:t>
            </a:r>
            <a:r>
              <a:rPr lang="pt-BR" altLang="x-none" sz="2400" dirty="0"/>
              <a:t>01 - O sistema será desenvolvido para plataforma </a:t>
            </a:r>
            <a:r>
              <a:rPr lang="pt-BR" altLang="x-none" sz="2400" dirty="0" err="1" smtClean="0"/>
              <a:t>Android</a:t>
            </a:r>
            <a:r>
              <a:rPr lang="pt-BR" altLang="x-none" sz="2400" dirty="0" smtClean="0"/>
              <a:t>;</a:t>
            </a:r>
            <a:endParaRPr lang="pt-BR" altLang="x-none" sz="2400" dirty="0"/>
          </a:p>
          <a:p>
            <a:pPr eaLnBrk="1" hangingPunct="1"/>
            <a:r>
              <a:rPr lang="pt-BR" altLang="x-none" sz="2400" dirty="0" smtClean="0"/>
              <a:t>RNF </a:t>
            </a:r>
            <a:r>
              <a:rPr lang="pt-BR" altLang="x-none" sz="2400" dirty="0"/>
              <a:t>02 - O banco de dados do usado será </a:t>
            </a:r>
            <a:r>
              <a:rPr lang="pt-BR" altLang="x-none" sz="2400" dirty="0" smtClean="0"/>
              <a:t>em MySQL;</a:t>
            </a:r>
          </a:p>
          <a:p>
            <a:pPr eaLnBrk="1" hangingPunct="1"/>
            <a:r>
              <a:rPr lang="pt-BR" altLang="x-none" sz="2400" dirty="0"/>
              <a:t>RNF </a:t>
            </a:r>
            <a:r>
              <a:rPr lang="pt-BR" altLang="x-none" sz="2400" dirty="0" smtClean="0"/>
              <a:t>03 </a:t>
            </a:r>
            <a:r>
              <a:rPr lang="pt-BR" altLang="x-none" sz="2400" dirty="0"/>
              <a:t>- O sistema deve ter um servidor disponível </a:t>
            </a:r>
            <a:r>
              <a:rPr lang="pt-BR" altLang="x-none" sz="2400" dirty="0" smtClean="0"/>
              <a:t>constantemente;</a:t>
            </a:r>
          </a:p>
          <a:p>
            <a:pPr eaLnBrk="1" hangingPunct="1"/>
            <a:r>
              <a:rPr lang="pt-BR" altLang="x-none" sz="2400" dirty="0"/>
              <a:t>RNF </a:t>
            </a:r>
            <a:r>
              <a:rPr lang="pt-BR" altLang="x-none" sz="2400" dirty="0" smtClean="0"/>
              <a:t>04 </a:t>
            </a:r>
            <a:r>
              <a:rPr lang="pt-BR" altLang="x-none" sz="2400" dirty="0"/>
              <a:t>- O sistema utilizará </a:t>
            </a:r>
            <a:r>
              <a:rPr lang="pt-BR" altLang="x-none" sz="2400" dirty="0" err="1" smtClean="0"/>
              <a:t>geolocalização</a:t>
            </a:r>
            <a:r>
              <a:rPr lang="pt-BR" altLang="x-none" sz="2400" dirty="0" smtClean="0"/>
              <a:t>;</a:t>
            </a:r>
            <a:endParaRPr lang="pt-BR" altLang="x-non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Etapa 1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Previsto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realizado</a:t>
            </a:r>
          </a:p>
          <a:p>
            <a:pPr eaLnBrk="1" hangingPunct="1"/>
            <a:r>
              <a:rPr lang="pt-BR" altLang="x-none" sz="2000" dirty="0"/>
              <a:t>Etapa 2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Previsto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realizado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41988"/>
              </p:ext>
            </p:extLst>
          </p:nvPr>
        </p:nvGraphicFramePr>
        <p:xfrm>
          <a:off x="251520" y="1268760"/>
          <a:ext cx="8568952" cy="517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9065"/>
                <a:gridCol w="4059887"/>
              </a:tblGrid>
              <a:tr h="2753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Atividades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Casos de Uso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Elaboração do Plano de Projeto</a:t>
                      </a:r>
                      <a:endParaRPr lang="pt-BR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Levantamento de Requisitos</a:t>
                      </a:r>
                      <a:endParaRPr lang="pt-BR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Análise de Requisitos</a:t>
                      </a:r>
                      <a:endParaRPr lang="pt-BR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Implementação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UC01 - Manter Perfil Usuário</a:t>
                      </a:r>
                      <a:endParaRPr lang="pt-BR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470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UC02 - Manter Registros de Animais Encontrados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UC03 - Manter Registros de Animais Perdidos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UC04 - Encontrar Imagens </a:t>
                      </a:r>
                      <a:r>
                        <a:rPr lang="pt-BR" sz="1600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através </a:t>
                      </a:r>
                      <a:r>
                        <a:rPr lang="pt-BR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do mapa</a:t>
                      </a:r>
                      <a:endParaRPr lang="pt-BR" sz="16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RF,RNF,projeto</a:t>
                      </a:r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telas e cronograma</a:t>
                      </a:r>
                      <a:endParaRPr lang="pt-BR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MER e demo </a:t>
                      </a:r>
                      <a:r>
                        <a:rPr lang="pt-BR" sz="16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Hello</a:t>
                      </a:r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World</a:t>
                      </a:r>
                      <a:endParaRPr lang="pt-BR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PROPOSTA COMERCIAL e Correlatos</a:t>
                      </a:r>
                      <a:endParaRPr lang="pt-BR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470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Tabela banco e scripts de </a:t>
                      </a:r>
                      <a:r>
                        <a:rPr lang="pt-BR" sz="16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populacao</a:t>
                      </a:r>
                      <a:r>
                        <a:rPr lang="pt-BR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de dados </a:t>
                      </a:r>
                      <a:r>
                        <a:rPr lang="pt-BR" sz="16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exemplo</a:t>
                      </a:r>
                      <a:endParaRPr lang="pt-BR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Plano testes com 10000 registros</a:t>
                      </a:r>
                      <a:endParaRPr lang="pt-BR" sz="16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Rodada de </a:t>
                      </a:r>
                      <a:r>
                        <a:rPr lang="pt-BR" sz="16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demonstracao</a:t>
                      </a:r>
                      <a:endParaRPr lang="pt-BR" sz="16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solidFill>
                            <a:srgbClr val="00B0F0"/>
                          </a:solidFill>
                          <a:effectLst/>
                        </a:rPr>
                        <a:t>FONTES e Manual Usuario</a:t>
                      </a:r>
                      <a:endParaRPr lang="pt-BR" sz="1600" b="0" i="0" u="none" strike="noStrike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2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Implantação</a:t>
                      </a:r>
                      <a:endParaRPr lang="pt-BR" sz="16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5861853" y="5114650"/>
            <a:ext cx="232550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861853" y="5690714"/>
            <a:ext cx="232550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861853" y="5402682"/>
            <a:ext cx="232550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93901" y="50379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Concluído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93901" y="536665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293900" y="569071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chegou ainda.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Não </a:t>
            </a:r>
            <a:r>
              <a:rPr lang="pt-BR" dirty="0"/>
              <a:t>conseguimos </a:t>
            </a:r>
            <a:r>
              <a:rPr lang="pt-BR" dirty="0" smtClean="0"/>
              <a:t>cumprir o cronograma.</a:t>
            </a:r>
          </a:p>
          <a:p>
            <a:r>
              <a:rPr lang="pt-BR" dirty="0" smtClean="0"/>
              <a:t>Dificuldade </a:t>
            </a:r>
            <a:r>
              <a:rPr lang="pt-BR" dirty="0" smtClean="0"/>
              <a:t>com conexão Aplicação x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285</Words>
  <Application>Microsoft Office PowerPoint</Application>
  <PresentationFormat>Apresentação na tela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Design padrão</vt:lpstr>
      <vt:lpstr>PetsFinder PMG Soluções</vt:lpstr>
      <vt:lpstr>Mockup das telas</vt:lpstr>
      <vt:lpstr>Mockup das telas</vt:lpstr>
      <vt:lpstr>Mockup das telas</vt:lpstr>
      <vt:lpstr>Requisitos funcionais</vt:lpstr>
      <vt:lpstr>Requisitos não funcionais</vt:lpstr>
      <vt:lpstr>Cronograma</vt:lpstr>
      <vt:lpstr>Dificuldades encontradas  até aqui</vt:lpstr>
    </vt:vector>
  </TitlesOfParts>
  <Company>FURB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petersonbonib@hotmail.com</cp:lastModifiedBy>
  <cp:revision>19</cp:revision>
  <dcterms:created xsi:type="dcterms:W3CDTF">2012-05-08T00:10:24Z</dcterms:created>
  <dcterms:modified xsi:type="dcterms:W3CDTF">2018-05-17T22:44:38Z</dcterms:modified>
</cp:coreProperties>
</file>