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94568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716"/>
  </p:normalViewPr>
  <p:slideViewPr>
    <p:cSldViewPr>
      <p:cViewPr>
        <p:scale>
          <a:sx n="50" d="100"/>
          <a:sy n="50" d="100"/>
        </p:scale>
        <p:origin x="-118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CE60A-DA06-4EE9-9A99-65706BF82C34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3B48D-5B5C-4971-87D6-7A5115E545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825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Pets </a:t>
            </a:r>
            <a:r>
              <a:rPr lang="pt-BR" dirty="0" err="1" smtClean="0"/>
              <a:t>Finder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App</a:t>
            </a:r>
            <a:r>
              <a:rPr lang="pt-BR" dirty="0" smtClean="0"/>
              <a:t> colaborativo para encontrar animais perdidos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39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Menu e novo registro</a:t>
            </a:r>
            <a:endParaRPr lang="pt-BR" dirty="0"/>
          </a:p>
        </p:txBody>
      </p:sp>
      <p:pic>
        <p:nvPicPr>
          <p:cNvPr id="4098" name="Picture 2" descr="C:\Users\meu\Desktop\pets\men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2550834" cy="453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eu\Desktop\pets\registr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541260"/>
            <a:ext cx="2572916" cy="457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86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 Lista própria e pets próximos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926" y="1628799"/>
            <a:ext cx="2515434" cy="446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C:\Users\meu\Desktop\pets\list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799"/>
            <a:ext cx="2511280" cy="446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57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aplicativo fácil de usar e muito útil para quem perdeu o animal, além de poder ser registrado um animal de rua, para facilitar a vida de quem acolhe animais </a:t>
            </a:r>
            <a:r>
              <a:rPr lang="pt-BR" smtClean="0"/>
              <a:t>nessa situação.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225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ideia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dirty="0" smtClean="0"/>
              <a:t>O aplicativo tem como objetivo ser um meio de encontrar um animal que foi perdido, de maneira rápida e colaborativa.</a:t>
            </a:r>
          </a:p>
          <a:p>
            <a:pPr algn="just"/>
            <a:r>
              <a:rPr lang="pt-BR" dirty="0" smtClean="0"/>
              <a:t>Assim dependendo de seus usuários e da divulgação dos mesmos.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64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Por exemplo: se você perder seu animal, estando na região onde perdeu, pode fazer um registro naquele local, indicando informações do animal, e telefone para contato. Essa marcação fica pública, e se alguém por acaso encontra o animal, ou tem alguma informação, pode ligar para quem perdeu.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1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 </a:t>
            </a:r>
            <a:r>
              <a:rPr lang="pt-BR" dirty="0" err="1" smtClean="0"/>
              <a:t>Android</a:t>
            </a:r>
            <a:endParaRPr lang="pt-BR" dirty="0" smtClean="0"/>
          </a:p>
          <a:p>
            <a:r>
              <a:rPr lang="pt-BR" dirty="0" smtClean="0"/>
              <a:t>Google </a:t>
            </a:r>
            <a:r>
              <a:rPr lang="pt-BR" dirty="0" err="1" smtClean="0"/>
              <a:t>Maps</a:t>
            </a:r>
            <a:r>
              <a:rPr lang="pt-BR" dirty="0" smtClean="0"/>
              <a:t> API </a:t>
            </a:r>
            <a:r>
              <a:rPr lang="pt-BR" dirty="0" err="1" smtClean="0"/>
              <a:t>Android</a:t>
            </a:r>
            <a:endParaRPr lang="pt-BR" dirty="0" smtClean="0"/>
          </a:p>
          <a:p>
            <a:r>
              <a:rPr lang="pt-BR" dirty="0" smtClean="0"/>
              <a:t>Banco de dados </a:t>
            </a:r>
            <a:r>
              <a:rPr lang="pt-BR" dirty="0" err="1" smtClean="0"/>
              <a:t>Firebase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776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RF01 - O sistema deve manter cadastro do usuário no servidor.</a:t>
            </a:r>
          </a:p>
          <a:p>
            <a:r>
              <a:rPr lang="pt-BR" sz="2800" dirty="0"/>
              <a:t>RF02 - O sistema deve manter registro de animais encontrados no servidor.</a:t>
            </a:r>
          </a:p>
          <a:p>
            <a:r>
              <a:rPr lang="pt-BR" sz="2800" dirty="0"/>
              <a:t>RF03 - O sistema deve manter registro de animais perdidos no servidor.</a:t>
            </a:r>
          </a:p>
          <a:p>
            <a:r>
              <a:rPr lang="pt-BR" sz="2800" dirty="0"/>
              <a:t>RF04 - O sistema deve listar os animais perdidos na região atual do usuário.</a:t>
            </a:r>
          </a:p>
          <a:p>
            <a:r>
              <a:rPr lang="pt-BR" sz="2800" dirty="0"/>
              <a:t>RF05 - O sistema deverá excluir os registros de animais encontrados após determinado tempo.</a:t>
            </a:r>
          </a:p>
        </p:txBody>
      </p:sp>
    </p:spTree>
    <p:extLst>
      <p:ext uri="{BB962C8B-B14F-4D97-AF65-F5344CB8AC3E}">
        <p14:creationId xmlns:p14="http://schemas.microsoft.com/office/powerpoint/2010/main" val="280785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Requisitos não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RNF01 - O sistema será desenvolvido para plataforma </a:t>
            </a:r>
            <a:r>
              <a:rPr lang="pt-BR" dirty="0" err="1"/>
              <a:t>Android</a:t>
            </a:r>
            <a:r>
              <a:rPr lang="pt-BR" dirty="0"/>
              <a:t>.</a:t>
            </a:r>
          </a:p>
          <a:p>
            <a:r>
              <a:rPr lang="pt-BR" dirty="0"/>
              <a:t>RNF02 - O banco de dados do usado será em </a:t>
            </a:r>
            <a:r>
              <a:rPr lang="pt-BR" dirty="0" err="1"/>
              <a:t>Firebase</a:t>
            </a:r>
            <a:r>
              <a:rPr lang="pt-BR" dirty="0"/>
              <a:t>.</a:t>
            </a:r>
          </a:p>
          <a:p>
            <a:r>
              <a:rPr lang="pt-BR" dirty="0"/>
              <a:t>RNF03 - O sistema deve ter um servidor disponível constantemente.</a:t>
            </a:r>
          </a:p>
          <a:p>
            <a:r>
              <a:rPr lang="pt-BR" dirty="0"/>
              <a:t>RNF04 - O sistema utilizará </a:t>
            </a:r>
            <a:r>
              <a:rPr lang="pt-BR" dirty="0" err="1"/>
              <a:t>geolocalização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76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Login</a:t>
            </a:r>
            <a:r>
              <a:rPr lang="pt-BR" dirty="0" smtClean="0"/>
              <a:t> e cadastro</a:t>
            </a:r>
            <a:endParaRPr lang="pt-BR" dirty="0"/>
          </a:p>
        </p:txBody>
      </p:sp>
      <p:pic>
        <p:nvPicPr>
          <p:cNvPr id="1026" name="Picture 2" descr="C:\Users\meu\Desktop\pets\log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2160240" cy="384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eu\Desktop\pets\cadastr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440" y="1844824"/>
            <a:ext cx="2160239" cy="384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3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</a:t>
            </a:r>
            <a:endParaRPr lang="pt-BR" dirty="0"/>
          </a:p>
        </p:txBody>
      </p:sp>
      <p:pic>
        <p:nvPicPr>
          <p:cNvPr id="2050" name="Picture 2" descr="C:\Users\meu\Desktop\pets\map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28799"/>
            <a:ext cx="2448272" cy="453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52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Registro de animal perdido</a:t>
            </a:r>
            <a:endParaRPr lang="pt-BR" sz="3600" dirty="0"/>
          </a:p>
        </p:txBody>
      </p:sp>
      <p:pic>
        <p:nvPicPr>
          <p:cNvPr id="3074" name="Picture 2" descr="C:\Users\meu\Desktop\pets\pet perdid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56792"/>
            <a:ext cx="248947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6139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278</Words>
  <Application>Microsoft Office PowerPoint</Application>
  <PresentationFormat>Apresentação na tela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Design padrão</vt:lpstr>
      <vt:lpstr>Pets Finder</vt:lpstr>
      <vt:lpstr>A ideia</vt:lpstr>
      <vt:lpstr>Apresentação do PowerPoint</vt:lpstr>
      <vt:lpstr>Tecnologias</vt:lpstr>
      <vt:lpstr>Requisitos funcionais</vt:lpstr>
      <vt:lpstr>Requisitos não funcionais</vt:lpstr>
      <vt:lpstr>Login e cadastro</vt:lpstr>
      <vt:lpstr>Mapa</vt:lpstr>
      <vt:lpstr>Registro de animal perdido</vt:lpstr>
      <vt:lpstr>Menu e novo registro</vt:lpstr>
      <vt:lpstr> Lista própria e pets próximos</vt:lpstr>
      <vt:lpstr>Apresentação do PowerPoint</vt:lpstr>
    </vt:vector>
  </TitlesOfParts>
  <Company>FURB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meu</cp:lastModifiedBy>
  <cp:revision>23</cp:revision>
  <cp:lastPrinted>2018-07-05T19:35:20Z</cp:lastPrinted>
  <dcterms:created xsi:type="dcterms:W3CDTF">2012-05-08T00:10:24Z</dcterms:created>
  <dcterms:modified xsi:type="dcterms:W3CDTF">2018-07-05T19:39:02Z</dcterms:modified>
</cp:coreProperties>
</file>