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88" r:id="rId4"/>
    <p:sldId id="278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1" r:id="rId16"/>
    <p:sldId id="282" r:id="rId17"/>
    <p:sldId id="283" r:id="rId18"/>
    <p:sldId id="279" r:id="rId19"/>
    <p:sldId id="280" r:id="rId20"/>
    <p:sldId id="285" r:id="rId21"/>
    <p:sldId id="286" r:id="rId22"/>
    <p:sldId id="287" r:id="rId23"/>
    <p:sldId id="284" r:id="rId24"/>
    <p:sldId id="264" r:id="rId25"/>
    <p:sldId id="265" r:id="rId26"/>
    <p:sldId id="266" r:id="rId27"/>
    <p:sldId id="267" r:id="rId28"/>
    <p:sldId id="268" r:id="rId29"/>
  </p:sldIdLst>
  <p:sldSz cx="12192000" cy="6858000"/>
  <p:notesSz cx="7099300" cy="10234613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Times" panose="02020603050405020304" pitchFamily="18" charset="0"/>
      <p:regular r:id="rId38"/>
      <p:bold r:id="rId39"/>
      <p:italic r:id="rId40"/>
      <p:boldItalic r:id="rId4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30" y="5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E88DC-C69A-4DCB-86A0-0AC52C816CB2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C90830-2167-4FE5-AD6C-4CC8F8D9516A}">
      <dgm:prSet/>
      <dgm:spPr/>
      <dgm:t>
        <a:bodyPr/>
        <a:lstStyle/>
        <a:p>
          <a:r>
            <a:rPr lang="nl-BE"/>
            <a:t>Gehele getallen: sbyte, byte, short, ushort, int, uint, long</a:t>
          </a:r>
          <a:endParaRPr lang="en-US"/>
        </a:p>
      </dgm:t>
    </dgm:pt>
    <dgm:pt modelId="{31683608-E0AF-447E-AE0A-3F72262F1C51}" type="parTrans" cxnId="{6AB4D599-75B4-41B2-9461-2F5FD8DC17BA}">
      <dgm:prSet/>
      <dgm:spPr/>
      <dgm:t>
        <a:bodyPr/>
        <a:lstStyle/>
        <a:p>
          <a:endParaRPr lang="en-US"/>
        </a:p>
      </dgm:t>
    </dgm:pt>
    <dgm:pt modelId="{2EB8E5F5-CAE2-4B0E-94B5-BCF8C3D2D9BE}" type="sibTrans" cxnId="{6AB4D599-75B4-41B2-9461-2F5FD8DC17BA}">
      <dgm:prSet/>
      <dgm:spPr/>
      <dgm:t>
        <a:bodyPr/>
        <a:lstStyle/>
        <a:p>
          <a:endParaRPr lang="en-US"/>
        </a:p>
      </dgm:t>
    </dgm:pt>
    <dgm:pt modelId="{766FD678-FF5C-4E42-9852-41CA39D42070}">
      <dgm:prSet/>
      <dgm:spPr/>
      <dgm:t>
        <a:bodyPr/>
        <a:lstStyle/>
        <a:p>
          <a:r>
            <a:rPr lang="nl-BE"/>
            <a:t>Kommagetallen: double , float, decimal</a:t>
          </a:r>
          <a:endParaRPr lang="en-US"/>
        </a:p>
      </dgm:t>
    </dgm:pt>
    <dgm:pt modelId="{56930A46-D144-4E01-A725-060B078182AD}" type="parTrans" cxnId="{7B094E38-B2C7-44D0-8E36-F5D5ABFA9665}">
      <dgm:prSet/>
      <dgm:spPr/>
      <dgm:t>
        <a:bodyPr/>
        <a:lstStyle/>
        <a:p>
          <a:endParaRPr lang="en-US"/>
        </a:p>
      </dgm:t>
    </dgm:pt>
    <dgm:pt modelId="{D8FC1002-146A-4F58-B572-80E64487422E}" type="sibTrans" cxnId="{7B094E38-B2C7-44D0-8E36-F5D5ABFA9665}">
      <dgm:prSet/>
      <dgm:spPr/>
      <dgm:t>
        <a:bodyPr/>
        <a:lstStyle/>
        <a:p>
          <a:endParaRPr lang="en-US"/>
        </a:p>
      </dgm:t>
    </dgm:pt>
    <dgm:pt modelId="{AAD9CAC3-14CC-48C5-9C61-0DBD4FFF51FB}">
      <dgm:prSet/>
      <dgm:spPr/>
      <dgm:t>
        <a:bodyPr/>
        <a:lstStyle/>
        <a:p>
          <a:r>
            <a:rPr lang="nl-BE"/>
            <a:t>Tekst: char,string</a:t>
          </a:r>
          <a:endParaRPr lang="en-US"/>
        </a:p>
      </dgm:t>
    </dgm:pt>
    <dgm:pt modelId="{1E370F23-7B11-4333-AE99-CB9CEADA203C}" type="parTrans" cxnId="{80D88321-F614-4085-853B-5FD43F480BF1}">
      <dgm:prSet/>
      <dgm:spPr/>
      <dgm:t>
        <a:bodyPr/>
        <a:lstStyle/>
        <a:p>
          <a:endParaRPr lang="en-US"/>
        </a:p>
      </dgm:t>
    </dgm:pt>
    <dgm:pt modelId="{1452B62B-D4B0-473E-B5D0-47D442C9205F}" type="sibTrans" cxnId="{80D88321-F614-4085-853B-5FD43F480BF1}">
      <dgm:prSet/>
      <dgm:spPr/>
      <dgm:t>
        <a:bodyPr/>
        <a:lstStyle/>
        <a:p>
          <a:endParaRPr lang="en-US"/>
        </a:p>
      </dgm:t>
    </dgm:pt>
    <dgm:pt modelId="{C13C31AB-834B-4798-9487-50D6A27258B5}">
      <dgm:prSet/>
      <dgm:spPr/>
      <dgm:t>
        <a:bodyPr/>
        <a:lstStyle/>
        <a:p>
          <a:r>
            <a:rPr lang="nl-BE"/>
            <a:t>Booleans: bool</a:t>
          </a:r>
          <a:endParaRPr lang="en-US"/>
        </a:p>
      </dgm:t>
    </dgm:pt>
    <dgm:pt modelId="{CFDAD898-A1B0-4B44-B7CC-A1C5E016781F}" type="parTrans" cxnId="{9A1C7FC3-4F2E-448B-BF3A-84D30466F46A}">
      <dgm:prSet/>
      <dgm:spPr/>
      <dgm:t>
        <a:bodyPr/>
        <a:lstStyle/>
        <a:p>
          <a:endParaRPr lang="en-US"/>
        </a:p>
      </dgm:t>
    </dgm:pt>
    <dgm:pt modelId="{DC13148A-92CC-4E14-95CC-8EE58DC310EE}" type="sibTrans" cxnId="{9A1C7FC3-4F2E-448B-BF3A-84D30466F46A}">
      <dgm:prSet/>
      <dgm:spPr/>
      <dgm:t>
        <a:bodyPr/>
        <a:lstStyle/>
        <a:p>
          <a:endParaRPr lang="en-US"/>
        </a:p>
      </dgm:t>
    </dgm:pt>
    <dgm:pt modelId="{3B127065-15D7-478C-AB98-CE024FA26DF3}" type="pres">
      <dgm:prSet presAssocID="{132E88DC-C69A-4DCB-86A0-0AC52C816C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4A84FD-E545-4601-A070-5B4DF6112E5E}" type="pres">
      <dgm:prSet presAssocID="{8BC90830-2167-4FE5-AD6C-4CC8F8D9516A}" presName="hierRoot1" presStyleCnt="0"/>
      <dgm:spPr/>
    </dgm:pt>
    <dgm:pt modelId="{E8A3BA85-31B2-4B58-B151-94266993ACA0}" type="pres">
      <dgm:prSet presAssocID="{8BC90830-2167-4FE5-AD6C-4CC8F8D9516A}" presName="composite" presStyleCnt="0"/>
      <dgm:spPr/>
    </dgm:pt>
    <dgm:pt modelId="{22C6B2C2-E38E-4102-BE89-D2E8159BFDE3}" type="pres">
      <dgm:prSet presAssocID="{8BC90830-2167-4FE5-AD6C-4CC8F8D9516A}" presName="background" presStyleLbl="node0" presStyleIdx="0" presStyleCnt="4"/>
      <dgm:spPr/>
    </dgm:pt>
    <dgm:pt modelId="{CED1F5C4-76D2-4096-9130-70605FCCC6C4}" type="pres">
      <dgm:prSet presAssocID="{8BC90830-2167-4FE5-AD6C-4CC8F8D9516A}" presName="text" presStyleLbl="fgAcc0" presStyleIdx="0" presStyleCnt="4">
        <dgm:presLayoutVars>
          <dgm:chPref val="3"/>
        </dgm:presLayoutVars>
      </dgm:prSet>
      <dgm:spPr/>
    </dgm:pt>
    <dgm:pt modelId="{78A7493F-985A-4A0D-9F20-98EE3AAE8D38}" type="pres">
      <dgm:prSet presAssocID="{8BC90830-2167-4FE5-AD6C-4CC8F8D9516A}" presName="hierChild2" presStyleCnt="0"/>
      <dgm:spPr/>
    </dgm:pt>
    <dgm:pt modelId="{5793C4CB-3CAC-4F80-88D6-FDC8D0B70222}" type="pres">
      <dgm:prSet presAssocID="{766FD678-FF5C-4E42-9852-41CA39D42070}" presName="hierRoot1" presStyleCnt="0"/>
      <dgm:spPr/>
    </dgm:pt>
    <dgm:pt modelId="{3126D9CF-7BD5-4F5B-A567-52A04A8615D3}" type="pres">
      <dgm:prSet presAssocID="{766FD678-FF5C-4E42-9852-41CA39D42070}" presName="composite" presStyleCnt="0"/>
      <dgm:spPr/>
    </dgm:pt>
    <dgm:pt modelId="{9C437790-1FBC-4F43-8631-9BD6D8305420}" type="pres">
      <dgm:prSet presAssocID="{766FD678-FF5C-4E42-9852-41CA39D42070}" presName="background" presStyleLbl="node0" presStyleIdx="1" presStyleCnt="4"/>
      <dgm:spPr/>
    </dgm:pt>
    <dgm:pt modelId="{3595842B-89AD-4D13-8835-DCEA9E496419}" type="pres">
      <dgm:prSet presAssocID="{766FD678-FF5C-4E42-9852-41CA39D42070}" presName="text" presStyleLbl="fgAcc0" presStyleIdx="1" presStyleCnt="4">
        <dgm:presLayoutVars>
          <dgm:chPref val="3"/>
        </dgm:presLayoutVars>
      </dgm:prSet>
      <dgm:spPr/>
    </dgm:pt>
    <dgm:pt modelId="{483DC738-2FC6-4013-8CB3-E37D76762E85}" type="pres">
      <dgm:prSet presAssocID="{766FD678-FF5C-4E42-9852-41CA39D42070}" presName="hierChild2" presStyleCnt="0"/>
      <dgm:spPr/>
    </dgm:pt>
    <dgm:pt modelId="{E4252163-CBFC-45AF-851B-6ACA76A330AD}" type="pres">
      <dgm:prSet presAssocID="{AAD9CAC3-14CC-48C5-9C61-0DBD4FFF51FB}" presName="hierRoot1" presStyleCnt="0"/>
      <dgm:spPr/>
    </dgm:pt>
    <dgm:pt modelId="{CA697618-9E9A-4DBF-ACF5-2E79F5B5ED28}" type="pres">
      <dgm:prSet presAssocID="{AAD9CAC3-14CC-48C5-9C61-0DBD4FFF51FB}" presName="composite" presStyleCnt="0"/>
      <dgm:spPr/>
    </dgm:pt>
    <dgm:pt modelId="{5E747772-8FD2-4A10-B171-36FD3B3B7570}" type="pres">
      <dgm:prSet presAssocID="{AAD9CAC3-14CC-48C5-9C61-0DBD4FFF51FB}" presName="background" presStyleLbl="node0" presStyleIdx="2" presStyleCnt="4"/>
      <dgm:spPr/>
    </dgm:pt>
    <dgm:pt modelId="{25B60AE0-8924-4463-94B0-6831CA150BDD}" type="pres">
      <dgm:prSet presAssocID="{AAD9CAC3-14CC-48C5-9C61-0DBD4FFF51FB}" presName="text" presStyleLbl="fgAcc0" presStyleIdx="2" presStyleCnt="4">
        <dgm:presLayoutVars>
          <dgm:chPref val="3"/>
        </dgm:presLayoutVars>
      </dgm:prSet>
      <dgm:spPr/>
    </dgm:pt>
    <dgm:pt modelId="{780F7F43-37AA-435B-BD84-36D6CCF97633}" type="pres">
      <dgm:prSet presAssocID="{AAD9CAC3-14CC-48C5-9C61-0DBD4FFF51FB}" presName="hierChild2" presStyleCnt="0"/>
      <dgm:spPr/>
    </dgm:pt>
    <dgm:pt modelId="{6D63F0CA-73B4-42FA-9DE8-9C731D9F5EEE}" type="pres">
      <dgm:prSet presAssocID="{C13C31AB-834B-4798-9487-50D6A27258B5}" presName="hierRoot1" presStyleCnt="0"/>
      <dgm:spPr/>
    </dgm:pt>
    <dgm:pt modelId="{B81B16D1-D518-4CC3-9196-077F16E664DD}" type="pres">
      <dgm:prSet presAssocID="{C13C31AB-834B-4798-9487-50D6A27258B5}" presName="composite" presStyleCnt="0"/>
      <dgm:spPr/>
    </dgm:pt>
    <dgm:pt modelId="{B019EC0E-C8EA-44C5-9F4E-E58A5536462A}" type="pres">
      <dgm:prSet presAssocID="{C13C31AB-834B-4798-9487-50D6A27258B5}" presName="background" presStyleLbl="node0" presStyleIdx="3" presStyleCnt="4"/>
      <dgm:spPr/>
    </dgm:pt>
    <dgm:pt modelId="{07B6DB93-426C-415C-830E-0B278BEBDE52}" type="pres">
      <dgm:prSet presAssocID="{C13C31AB-834B-4798-9487-50D6A27258B5}" presName="text" presStyleLbl="fgAcc0" presStyleIdx="3" presStyleCnt="4">
        <dgm:presLayoutVars>
          <dgm:chPref val="3"/>
        </dgm:presLayoutVars>
      </dgm:prSet>
      <dgm:spPr/>
    </dgm:pt>
    <dgm:pt modelId="{E08AD3DB-3737-4B67-9397-CAACEA8B67B6}" type="pres">
      <dgm:prSet presAssocID="{C13C31AB-834B-4798-9487-50D6A27258B5}" presName="hierChild2" presStyleCnt="0"/>
      <dgm:spPr/>
    </dgm:pt>
  </dgm:ptLst>
  <dgm:cxnLst>
    <dgm:cxn modelId="{80D88321-F614-4085-853B-5FD43F480BF1}" srcId="{132E88DC-C69A-4DCB-86A0-0AC52C816CB2}" destId="{AAD9CAC3-14CC-48C5-9C61-0DBD4FFF51FB}" srcOrd="2" destOrd="0" parTransId="{1E370F23-7B11-4333-AE99-CB9CEADA203C}" sibTransId="{1452B62B-D4B0-473E-B5D0-47D442C9205F}"/>
    <dgm:cxn modelId="{7B094E38-B2C7-44D0-8E36-F5D5ABFA9665}" srcId="{132E88DC-C69A-4DCB-86A0-0AC52C816CB2}" destId="{766FD678-FF5C-4E42-9852-41CA39D42070}" srcOrd="1" destOrd="0" parTransId="{56930A46-D144-4E01-A725-060B078182AD}" sibTransId="{D8FC1002-146A-4F58-B572-80E64487422E}"/>
    <dgm:cxn modelId="{D734A25B-E694-42CA-946F-DAB7A4D2EEC2}" type="presOf" srcId="{C13C31AB-834B-4798-9487-50D6A27258B5}" destId="{07B6DB93-426C-415C-830E-0B278BEBDE52}" srcOrd="0" destOrd="0" presId="urn:microsoft.com/office/officeart/2005/8/layout/hierarchy1"/>
    <dgm:cxn modelId="{A0CBFD61-4798-4B39-98D3-CCF59C16879A}" type="presOf" srcId="{8BC90830-2167-4FE5-AD6C-4CC8F8D9516A}" destId="{CED1F5C4-76D2-4096-9130-70605FCCC6C4}" srcOrd="0" destOrd="0" presId="urn:microsoft.com/office/officeart/2005/8/layout/hierarchy1"/>
    <dgm:cxn modelId="{11A4CC63-2A96-4C9E-B634-D378F8E46A57}" type="presOf" srcId="{132E88DC-C69A-4DCB-86A0-0AC52C816CB2}" destId="{3B127065-15D7-478C-AB98-CE024FA26DF3}" srcOrd="0" destOrd="0" presId="urn:microsoft.com/office/officeart/2005/8/layout/hierarchy1"/>
    <dgm:cxn modelId="{912D3247-BD4D-446F-9B57-424F5C0956D9}" type="presOf" srcId="{766FD678-FF5C-4E42-9852-41CA39D42070}" destId="{3595842B-89AD-4D13-8835-DCEA9E496419}" srcOrd="0" destOrd="0" presId="urn:microsoft.com/office/officeart/2005/8/layout/hierarchy1"/>
    <dgm:cxn modelId="{6AB4D599-75B4-41B2-9461-2F5FD8DC17BA}" srcId="{132E88DC-C69A-4DCB-86A0-0AC52C816CB2}" destId="{8BC90830-2167-4FE5-AD6C-4CC8F8D9516A}" srcOrd="0" destOrd="0" parTransId="{31683608-E0AF-447E-AE0A-3F72262F1C51}" sibTransId="{2EB8E5F5-CAE2-4B0E-94B5-BCF8C3D2D9BE}"/>
    <dgm:cxn modelId="{9A1C7FC3-4F2E-448B-BF3A-84D30466F46A}" srcId="{132E88DC-C69A-4DCB-86A0-0AC52C816CB2}" destId="{C13C31AB-834B-4798-9487-50D6A27258B5}" srcOrd="3" destOrd="0" parTransId="{CFDAD898-A1B0-4B44-B7CC-A1C5E016781F}" sibTransId="{DC13148A-92CC-4E14-95CC-8EE58DC310EE}"/>
    <dgm:cxn modelId="{B80797EB-4105-4E3A-A41F-E645C07CC0ED}" type="presOf" srcId="{AAD9CAC3-14CC-48C5-9C61-0DBD4FFF51FB}" destId="{25B60AE0-8924-4463-94B0-6831CA150BDD}" srcOrd="0" destOrd="0" presId="urn:microsoft.com/office/officeart/2005/8/layout/hierarchy1"/>
    <dgm:cxn modelId="{95EF050B-CFC7-483D-AED0-BC4D85B141C3}" type="presParOf" srcId="{3B127065-15D7-478C-AB98-CE024FA26DF3}" destId="{E24A84FD-E545-4601-A070-5B4DF6112E5E}" srcOrd="0" destOrd="0" presId="urn:microsoft.com/office/officeart/2005/8/layout/hierarchy1"/>
    <dgm:cxn modelId="{7A310597-0459-49C3-8AB9-457B655CA6A8}" type="presParOf" srcId="{E24A84FD-E545-4601-A070-5B4DF6112E5E}" destId="{E8A3BA85-31B2-4B58-B151-94266993ACA0}" srcOrd="0" destOrd="0" presId="urn:microsoft.com/office/officeart/2005/8/layout/hierarchy1"/>
    <dgm:cxn modelId="{23711A33-45A3-4CE6-AFB6-EBE1EA8DFD02}" type="presParOf" srcId="{E8A3BA85-31B2-4B58-B151-94266993ACA0}" destId="{22C6B2C2-E38E-4102-BE89-D2E8159BFDE3}" srcOrd="0" destOrd="0" presId="urn:microsoft.com/office/officeart/2005/8/layout/hierarchy1"/>
    <dgm:cxn modelId="{302514C6-33AB-46AC-8CDD-A533F9C2A8E4}" type="presParOf" srcId="{E8A3BA85-31B2-4B58-B151-94266993ACA0}" destId="{CED1F5C4-76D2-4096-9130-70605FCCC6C4}" srcOrd="1" destOrd="0" presId="urn:microsoft.com/office/officeart/2005/8/layout/hierarchy1"/>
    <dgm:cxn modelId="{DBF2ADC3-30F5-4DA1-93AD-62689202B6E4}" type="presParOf" srcId="{E24A84FD-E545-4601-A070-5B4DF6112E5E}" destId="{78A7493F-985A-4A0D-9F20-98EE3AAE8D38}" srcOrd="1" destOrd="0" presId="urn:microsoft.com/office/officeart/2005/8/layout/hierarchy1"/>
    <dgm:cxn modelId="{A1D0A533-4073-4377-BDB3-5708C294FAC8}" type="presParOf" srcId="{3B127065-15D7-478C-AB98-CE024FA26DF3}" destId="{5793C4CB-3CAC-4F80-88D6-FDC8D0B70222}" srcOrd="1" destOrd="0" presId="urn:microsoft.com/office/officeart/2005/8/layout/hierarchy1"/>
    <dgm:cxn modelId="{EAB144B1-06AB-44F0-906C-558087650E48}" type="presParOf" srcId="{5793C4CB-3CAC-4F80-88D6-FDC8D0B70222}" destId="{3126D9CF-7BD5-4F5B-A567-52A04A8615D3}" srcOrd="0" destOrd="0" presId="urn:microsoft.com/office/officeart/2005/8/layout/hierarchy1"/>
    <dgm:cxn modelId="{6E8C6FB2-659D-4BDF-8CD6-8A11EA104AF0}" type="presParOf" srcId="{3126D9CF-7BD5-4F5B-A567-52A04A8615D3}" destId="{9C437790-1FBC-4F43-8631-9BD6D8305420}" srcOrd="0" destOrd="0" presId="urn:microsoft.com/office/officeart/2005/8/layout/hierarchy1"/>
    <dgm:cxn modelId="{037016DD-31B7-4D86-BD57-2AE5EF0B1699}" type="presParOf" srcId="{3126D9CF-7BD5-4F5B-A567-52A04A8615D3}" destId="{3595842B-89AD-4D13-8835-DCEA9E496419}" srcOrd="1" destOrd="0" presId="urn:microsoft.com/office/officeart/2005/8/layout/hierarchy1"/>
    <dgm:cxn modelId="{1BE43892-5C10-4A16-8706-5E99B82E8460}" type="presParOf" srcId="{5793C4CB-3CAC-4F80-88D6-FDC8D0B70222}" destId="{483DC738-2FC6-4013-8CB3-E37D76762E85}" srcOrd="1" destOrd="0" presId="urn:microsoft.com/office/officeart/2005/8/layout/hierarchy1"/>
    <dgm:cxn modelId="{85C2F6ED-B12D-4CC5-BB4C-F5AFE8529FF3}" type="presParOf" srcId="{3B127065-15D7-478C-AB98-CE024FA26DF3}" destId="{E4252163-CBFC-45AF-851B-6ACA76A330AD}" srcOrd="2" destOrd="0" presId="urn:microsoft.com/office/officeart/2005/8/layout/hierarchy1"/>
    <dgm:cxn modelId="{5C39222B-AEA8-4184-8EF6-E555CA5E5983}" type="presParOf" srcId="{E4252163-CBFC-45AF-851B-6ACA76A330AD}" destId="{CA697618-9E9A-4DBF-ACF5-2E79F5B5ED28}" srcOrd="0" destOrd="0" presId="urn:microsoft.com/office/officeart/2005/8/layout/hierarchy1"/>
    <dgm:cxn modelId="{433E6A30-78AD-468F-9740-ECAEFFE3E4F5}" type="presParOf" srcId="{CA697618-9E9A-4DBF-ACF5-2E79F5B5ED28}" destId="{5E747772-8FD2-4A10-B171-36FD3B3B7570}" srcOrd="0" destOrd="0" presId="urn:microsoft.com/office/officeart/2005/8/layout/hierarchy1"/>
    <dgm:cxn modelId="{C3320625-92D8-40BC-85DF-52296EEF4F56}" type="presParOf" srcId="{CA697618-9E9A-4DBF-ACF5-2E79F5B5ED28}" destId="{25B60AE0-8924-4463-94B0-6831CA150BDD}" srcOrd="1" destOrd="0" presId="urn:microsoft.com/office/officeart/2005/8/layout/hierarchy1"/>
    <dgm:cxn modelId="{C659C7EB-B356-4842-B3D6-A2C41D138F89}" type="presParOf" srcId="{E4252163-CBFC-45AF-851B-6ACA76A330AD}" destId="{780F7F43-37AA-435B-BD84-36D6CCF97633}" srcOrd="1" destOrd="0" presId="urn:microsoft.com/office/officeart/2005/8/layout/hierarchy1"/>
    <dgm:cxn modelId="{02764471-0FA4-43D0-B7FE-0A3DF821C9F6}" type="presParOf" srcId="{3B127065-15D7-478C-AB98-CE024FA26DF3}" destId="{6D63F0CA-73B4-42FA-9DE8-9C731D9F5EEE}" srcOrd="3" destOrd="0" presId="urn:microsoft.com/office/officeart/2005/8/layout/hierarchy1"/>
    <dgm:cxn modelId="{F4BA0151-BA52-4A3B-AEC9-0A8CB1B720BC}" type="presParOf" srcId="{6D63F0CA-73B4-42FA-9DE8-9C731D9F5EEE}" destId="{B81B16D1-D518-4CC3-9196-077F16E664DD}" srcOrd="0" destOrd="0" presId="urn:microsoft.com/office/officeart/2005/8/layout/hierarchy1"/>
    <dgm:cxn modelId="{C8F99B2B-E8DF-4585-A65A-FAFB2938D495}" type="presParOf" srcId="{B81B16D1-D518-4CC3-9196-077F16E664DD}" destId="{B019EC0E-C8EA-44C5-9F4E-E58A5536462A}" srcOrd="0" destOrd="0" presId="urn:microsoft.com/office/officeart/2005/8/layout/hierarchy1"/>
    <dgm:cxn modelId="{16285E96-4EE6-4DBC-8F44-BCEBA990DA89}" type="presParOf" srcId="{B81B16D1-D518-4CC3-9196-077F16E664DD}" destId="{07B6DB93-426C-415C-830E-0B278BEBDE52}" srcOrd="1" destOrd="0" presId="urn:microsoft.com/office/officeart/2005/8/layout/hierarchy1"/>
    <dgm:cxn modelId="{18E83C18-591C-4BBA-A6FE-531CEE05C04F}" type="presParOf" srcId="{6D63F0CA-73B4-42FA-9DE8-9C731D9F5EEE}" destId="{E08AD3DB-3737-4B67-9397-CAACEA8B67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A978E0-2239-4298-9D66-A863361B31E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9F6E70-FEA0-4DC1-B27A-1B7A4EA1EEE8}">
      <dgm:prSet/>
      <dgm:spPr/>
      <dgm:t>
        <a:bodyPr/>
        <a:lstStyle/>
        <a:p>
          <a:r>
            <a:rPr lang="nl-BE"/>
            <a:t>[datatype] [identifier];</a:t>
          </a:r>
          <a:endParaRPr lang="en-US"/>
        </a:p>
      </dgm:t>
    </dgm:pt>
    <dgm:pt modelId="{B46E494F-E106-4048-B695-33BE2901A664}" type="parTrans" cxnId="{435437FA-5EE3-448E-8940-6D3020576F8D}">
      <dgm:prSet/>
      <dgm:spPr/>
      <dgm:t>
        <a:bodyPr/>
        <a:lstStyle/>
        <a:p>
          <a:endParaRPr lang="en-US"/>
        </a:p>
      </dgm:t>
    </dgm:pt>
    <dgm:pt modelId="{CCD70CC7-0210-42C5-AC4E-1F7B6B93404F}" type="sibTrans" cxnId="{435437FA-5EE3-448E-8940-6D3020576F8D}">
      <dgm:prSet/>
      <dgm:spPr/>
      <dgm:t>
        <a:bodyPr/>
        <a:lstStyle/>
        <a:p>
          <a:endParaRPr lang="en-US"/>
        </a:p>
      </dgm:t>
    </dgm:pt>
    <dgm:pt modelId="{BD2724A8-880D-48CD-80B1-35CF352E28D6}">
      <dgm:prSet/>
      <dgm:spPr/>
      <dgm:t>
        <a:bodyPr/>
        <a:lstStyle/>
        <a:p>
          <a:r>
            <a:rPr lang="nl-BE"/>
            <a:t>Bv int getal;</a:t>
          </a:r>
          <a:endParaRPr lang="en-US"/>
        </a:p>
      </dgm:t>
    </dgm:pt>
    <dgm:pt modelId="{5746ACF2-D372-4EB8-A26B-7AB1C397A8C4}" type="parTrans" cxnId="{89FF2E5C-F6DF-43EA-9BED-A77122418EF2}">
      <dgm:prSet/>
      <dgm:spPr/>
      <dgm:t>
        <a:bodyPr/>
        <a:lstStyle/>
        <a:p>
          <a:endParaRPr lang="en-US"/>
        </a:p>
      </dgm:t>
    </dgm:pt>
    <dgm:pt modelId="{4CD14918-D3BC-41C9-A2EC-B8EFDC7CF5B9}" type="sibTrans" cxnId="{89FF2E5C-F6DF-43EA-9BED-A77122418EF2}">
      <dgm:prSet/>
      <dgm:spPr/>
      <dgm:t>
        <a:bodyPr/>
        <a:lstStyle/>
        <a:p>
          <a:endParaRPr lang="en-US"/>
        </a:p>
      </dgm:t>
    </dgm:pt>
    <dgm:pt modelId="{8DB71DFB-FEC9-4232-96D1-B2D12FC66B05}">
      <dgm:prSet/>
      <dgm:spPr/>
      <dgm:t>
        <a:bodyPr/>
        <a:lstStyle/>
        <a:p>
          <a:r>
            <a:rPr lang="nl-BE" dirty="0"/>
            <a:t>Optioneel beginwaarde geven</a:t>
          </a:r>
          <a:endParaRPr lang="en-US" dirty="0"/>
        </a:p>
      </dgm:t>
    </dgm:pt>
    <dgm:pt modelId="{F54C6106-7438-47EA-8CBC-ED257CE36B74}" type="parTrans" cxnId="{AB3C2894-1910-455F-88D2-C214B4D2B741}">
      <dgm:prSet/>
      <dgm:spPr/>
      <dgm:t>
        <a:bodyPr/>
        <a:lstStyle/>
        <a:p>
          <a:endParaRPr lang="en-US"/>
        </a:p>
      </dgm:t>
    </dgm:pt>
    <dgm:pt modelId="{BB9BBAE6-3123-4E70-B14F-03E30757DAC8}" type="sibTrans" cxnId="{AB3C2894-1910-455F-88D2-C214B4D2B741}">
      <dgm:prSet/>
      <dgm:spPr/>
      <dgm:t>
        <a:bodyPr/>
        <a:lstStyle/>
        <a:p>
          <a:endParaRPr lang="en-US"/>
        </a:p>
      </dgm:t>
    </dgm:pt>
    <dgm:pt modelId="{5EC24FCF-B1F0-4419-AAE7-448538CE6F3F}">
      <dgm:prSet/>
      <dgm:spPr/>
      <dgm:t>
        <a:bodyPr/>
        <a:lstStyle/>
        <a:p>
          <a:r>
            <a:rPr lang="nl-BE"/>
            <a:t>Bv int getal=4;</a:t>
          </a:r>
          <a:endParaRPr lang="en-US"/>
        </a:p>
      </dgm:t>
    </dgm:pt>
    <dgm:pt modelId="{29CD8448-7B77-47A6-88DF-1F31425C9F76}" type="parTrans" cxnId="{041EBBE8-6975-4059-AFD8-AF555F885107}">
      <dgm:prSet/>
      <dgm:spPr/>
      <dgm:t>
        <a:bodyPr/>
        <a:lstStyle/>
        <a:p>
          <a:endParaRPr lang="en-US"/>
        </a:p>
      </dgm:t>
    </dgm:pt>
    <dgm:pt modelId="{E551C632-E895-436E-9B15-266A34B43B20}" type="sibTrans" cxnId="{041EBBE8-6975-4059-AFD8-AF555F885107}">
      <dgm:prSet/>
      <dgm:spPr/>
      <dgm:t>
        <a:bodyPr/>
        <a:lstStyle/>
        <a:p>
          <a:endParaRPr lang="en-US"/>
        </a:p>
      </dgm:t>
    </dgm:pt>
    <dgm:pt modelId="{BC8C994F-D75B-48A1-B5A4-E2C2AC49E7E1}">
      <dgm:prSet/>
      <dgm:spPr/>
      <dgm:t>
        <a:bodyPr/>
        <a:lstStyle/>
        <a:p>
          <a:r>
            <a:rPr lang="nl-BE"/>
            <a:t>Meerdere tegelijk met komma (enkel indien zelfde datatype)</a:t>
          </a:r>
          <a:endParaRPr lang="en-US"/>
        </a:p>
      </dgm:t>
    </dgm:pt>
    <dgm:pt modelId="{7D319CBA-18CE-40C8-B336-4FC8603F16A3}" type="parTrans" cxnId="{F16EE16A-BCDD-48BD-8790-F0186BEEFCA1}">
      <dgm:prSet/>
      <dgm:spPr/>
      <dgm:t>
        <a:bodyPr/>
        <a:lstStyle/>
        <a:p>
          <a:endParaRPr lang="en-US"/>
        </a:p>
      </dgm:t>
    </dgm:pt>
    <dgm:pt modelId="{A74AB49F-A59A-48DD-A4E3-18CE62307D63}" type="sibTrans" cxnId="{F16EE16A-BCDD-48BD-8790-F0186BEEFCA1}">
      <dgm:prSet/>
      <dgm:spPr/>
      <dgm:t>
        <a:bodyPr/>
        <a:lstStyle/>
        <a:p>
          <a:endParaRPr lang="en-US"/>
        </a:p>
      </dgm:t>
    </dgm:pt>
    <dgm:pt modelId="{FDBF4D9D-E23E-4E91-B845-998953A0FBAB}">
      <dgm:prSet/>
      <dgm:spPr/>
      <dgm:t>
        <a:bodyPr/>
        <a:lstStyle/>
        <a:p>
          <a:r>
            <a:rPr lang="nl-BE"/>
            <a:t>Bv int lengte, leeftijd, gewicht;</a:t>
          </a:r>
          <a:endParaRPr lang="en-US"/>
        </a:p>
      </dgm:t>
    </dgm:pt>
    <dgm:pt modelId="{A4869907-FFC7-4867-80F1-1833121F46E0}" type="parTrans" cxnId="{8D14AF67-6538-4B15-847D-DA3BD3184ABA}">
      <dgm:prSet/>
      <dgm:spPr/>
      <dgm:t>
        <a:bodyPr/>
        <a:lstStyle/>
        <a:p>
          <a:endParaRPr lang="en-US"/>
        </a:p>
      </dgm:t>
    </dgm:pt>
    <dgm:pt modelId="{84C33A0A-864C-42D7-B559-1E9ACFAD3C99}" type="sibTrans" cxnId="{8D14AF67-6538-4B15-847D-DA3BD3184ABA}">
      <dgm:prSet/>
      <dgm:spPr/>
      <dgm:t>
        <a:bodyPr/>
        <a:lstStyle/>
        <a:p>
          <a:endParaRPr lang="en-US"/>
        </a:p>
      </dgm:t>
    </dgm:pt>
    <dgm:pt modelId="{CA123E98-F596-4E08-941F-AB757F5C38DC}" type="pres">
      <dgm:prSet presAssocID="{00A978E0-2239-4298-9D66-A863361B31E2}" presName="linear" presStyleCnt="0">
        <dgm:presLayoutVars>
          <dgm:dir/>
          <dgm:animLvl val="lvl"/>
          <dgm:resizeHandles val="exact"/>
        </dgm:presLayoutVars>
      </dgm:prSet>
      <dgm:spPr/>
    </dgm:pt>
    <dgm:pt modelId="{B61566EA-7C09-4F67-819A-D07A3DBAC744}" type="pres">
      <dgm:prSet presAssocID="{D39F6E70-FEA0-4DC1-B27A-1B7A4EA1EEE8}" presName="parentLin" presStyleCnt="0"/>
      <dgm:spPr/>
    </dgm:pt>
    <dgm:pt modelId="{600DFDF6-9764-4DCE-AC6B-E1EC8C649F3C}" type="pres">
      <dgm:prSet presAssocID="{D39F6E70-FEA0-4DC1-B27A-1B7A4EA1EEE8}" presName="parentLeftMargin" presStyleLbl="node1" presStyleIdx="0" presStyleCnt="3"/>
      <dgm:spPr/>
    </dgm:pt>
    <dgm:pt modelId="{09EA17C9-C1B4-4640-92D3-C1D6223CD351}" type="pres">
      <dgm:prSet presAssocID="{D39F6E70-FEA0-4DC1-B27A-1B7A4EA1EE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6434E7-BE1B-4282-B92E-B4BCF69747CF}" type="pres">
      <dgm:prSet presAssocID="{D39F6E70-FEA0-4DC1-B27A-1B7A4EA1EEE8}" presName="negativeSpace" presStyleCnt="0"/>
      <dgm:spPr/>
    </dgm:pt>
    <dgm:pt modelId="{FFE23EEF-BD25-407E-9224-95CAC931DC0A}" type="pres">
      <dgm:prSet presAssocID="{D39F6E70-FEA0-4DC1-B27A-1B7A4EA1EEE8}" presName="childText" presStyleLbl="conFgAcc1" presStyleIdx="0" presStyleCnt="3">
        <dgm:presLayoutVars>
          <dgm:bulletEnabled val="1"/>
        </dgm:presLayoutVars>
      </dgm:prSet>
      <dgm:spPr/>
    </dgm:pt>
    <dgm:pt modelId="{912A2F34-7E6F-475B-95CF-0D805AAECB99}" type="pres">
      <dgm:prSet presAssocID="{CCD70CC7-0210-42C5-AC4E-1F7B6B93404F}" presName="spaceBetweenRectangles" presStyleCnt="0"/>
      <dgm:spPr/>
    </dgm:pt>
    <dgm:pt modelId="{B8878C89-5607-4079-873C-696AE18BD7A1}" type="pres">
      <dgm:prSet presAssocID="{8DB71DFB-FEC9-4232-96D1-B2D12FC66B05}" presName="parentLin" presStyleCnt="0"/>
      <dgm:spPr/>
    </dgm:pt>
    <dgm:pt modelId="{9AE3D900-CD25-45C0-90C7-77B72CF41555}" type="pres">
      <dgm:prSet presAssocID="{8DB71DFB-FEC9-4232-96D1-B2D12FC66B05}" presName="parentLeftMargin" presStyleLbl="node1" presStyleIdx="0" presStyleCnt="3"/>
      <dgm:spPr/>
    </dgm:pt>
    <dgm:pt modelId="{9873C5EF-283B-4BC1-A10B-96210A12EBC8}" type="pres">
      <dgm:prSet presAssocID="{8DB71DFB-FEC9-4232-96D1-B2D12FC66B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DDDECB-2AC7-436D-BA98-17613996E98D}" type="pres">
      <dgm:prSet presAssocID="{8DB71DFB-FEC9-4232-96D1-B2D12FC66B05}" presName="negativeSpace" presStyleCnt="0"/>
      <dgm:spPr/>
    </dgm:pt>
    <dgm:pt modelId="{44BD9B52-4351-4194-B3CD-AA28FC3BD819}" type="pres">
      <dgm:prSet presAssocID="{8DB71DFB-FEC9-4232-96D1-B2D12FC66B05}" presName="childText" presStyleLbl="conFgAcc1" presStyleIdx="1" presStyleCnt="3">
        <dgm:presLayoutVars>
          <dgm:bulletEnabled val="1"/>
        </dgm:presLayoutVars>
      </dgm:prSet>
      <dgm:spPr/>
    </dgm:pt>
    <dgm:pt modelId="{20D9895C-1BE0-4355-BF4F-EA0BC58C5F79}" type="pres">
      <dgm:prSet presAssocID="{BB9BBAE6-3123-4E70-B14F-03E30757DAC8}" presName="spaceBetweenRectangles" presStyleCnt="0"/>
      <dgm:spPr/>
    </dgm:pt>
    <dgm:pt modelId="{936530A1-72E3-4433-82A1-852EA05AC49A}" type="pres">
      <dgm:prSet presAssocID="{BC8C994F-D75B-48A1-B5A4-E2C2AC49E7E1}" presName="parentLin" presStyleCnt="0"/>
      <dgm:spPr/>
    </dgm:pt>
    <dgm:pt modelId="{44E98334-6617-4074-A32D-55EB28AD9B45}" type="pres">
      <dgm:prSet presAssocID="{BC8C994F-D75B-48A1-B5A4-E2C2AC49E7E1}" presName="parentLeftMargin" presStyleLbl="node1" presStyleIdx="1" presStyleCnt="3"/>
      <dgm:spPr/>
    </dgm:pt>
    <dgm:pt modelId="{1DC728CB-EFE3-4E2E-BA3E-E94DD48452F7}" type="pres">
      <dgm:prSet presAssocID="{BC8C994F-D75B-48A1-B5A4-E2C2AC49E7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CDE825-0BE9-464E-B2B7-C8A3FF4DE7D8}" type="pres">
      <dgm:prSet presAssocID="{BC8C994F-D75B-48A1-B5A4-E2C2AC49E7E1}" presName="negativeSpace" presStyleCnt="0"/>
      <dgm:spPr/>
    </dgm:pt>
    <dgm:pt modelId="{B7F8FF0D-98A4-400B-84EC-F82D4A439C84}" type="pres">
      <dgm:prSet presAssocID="{BC8C994F-D75B-48A1-B5A4-E2C2AC49E7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BEE9212-C31B-424B-BC8C-539060E25D31}" type="presOf" srcId="{BD2724A8-880D-48CD-80B1-35CF352E28D6}" destId="{FFE23EEF-BD25-407E-9224-95CAC931DC0A}" srcOrd="0" destOrd="0" presId="urn:microsoft.com/office/officeart/2005/8/layout/list1"/>
    <dgm:cxn modelId="{89FF2E5C-F6DF-43EA-9BED-A77122418EF2}" srcId="{D39F6E70-FEA0-4DC1-B27A-1B7A4EA1EEE8}" destId="{BD2724A8-880D-48CD-80B1-35CF352E28D6}" srcOrd="0" destOrd="0" parTransId="{5746ACF2-D372-4EB8-A26B-7AB1C397A8C4}" sibTransId="{4CD14918-D3BC-41C9-A2EC-B8EFDC7CF5B9}"/>
    <dgm:cxn modelId="{8D14AF67-6538-4B15-847D-DA3BD3184ABA}" srcId="{BC8C994F-D75B-48A1-B5A4-E2C2AC49E7E1}" destId="{FDBF4D9D-E23E-4E91-B845-998953A0FBAB}" srcOrd="0" destOrd="0" parTransId="{A4869907-FFC7-4867-80F1-1833121F46E0}" sibTransId="{84C33A0A-864C-42D7-B559-1E9ACFAD3C99}"/>
    <dgm:cxn modelId="{F16EE16A-BCDD-48BD-8790-F0186BEEFCA1}" srcId="{00A978E0-2239-4298-9D66-A863361B31E2}" destId="{BC8C994F-D75B-48A1-B5A4-E2C2AC49E7E1}" srcOrd="2" destOrd="0" parTransId="{7D319CBA-18CE-40C8-B336-4FC8603F16A3}" sibTransId="{A74AB49F-A59A-48DD-A4E3-18CE62307D63}"/>
    <dgm:cxn modelId="{7276974D-572C-42F1-87B8-F207893171A7}" type="presOf" srcId="{8DB71DFB-FEC9-4232-96D1-B2D12FC66B05}" destId="{9AE3D900-CD25-45C0-90C7-77B72CF41555}" srcOrd="0" destOrd="0" presId="urn:microsoft.com/office/officeart/2005/8/layout/list1"/>
    <dgm:cxn modelId="{AB3C2894-1910-455F-88D2-C214B4D2B741}" srcId="{00A978E0-2239-4298-9D66-A863361B31E2}" destId="{8DB71DFB-FEC9-4232-96D1-B2D12FC66B05}" srcOrd="1" destOrd="0" parTransId="{F54C6106-7438-47EA-8CBC-ED257CE36B74}" sibTransId="{BB9BBAE6-3123-4E70-B14F-03E30757DAC8}"/>
    <dgm:cxn modelId="{2A199A96-D14F-4B76-8D06-1FFB914FF4DD}" type="presOf" srcId="{D39F6E70-FEA0-4DC1-B27A-1B7A4EA1EEE8}" destId="{600DFDF6-9764-4DCE-AC6B-E1EC8C649F3C}" srcOrd="0" destOrd="0" presId="urn:microsoft.com/office/officeart/2005/8/layout/list1"/>
    <dgm:cxn modelId="{E316039B-B87E-4867-A374-76C728DD785F}" type="presOf" srcId="{00A978E0-2239-4298-9D66-A863361B31E2}" destId="{CA123E98-F596-4E08-941F-AB757F5C38DC}" srcOrd="0" destOrd="0" presId="urn:microsoft.com/office/officeart/2005/8/layout/list1"/>
    <dgm:cxn modelId="{925064B7-B2E9-47DE-B7A6-52526A9539C9}" type="presOf" srcId="{D39F6E70-FEA0-4DC1-B27A-1B7A4EA1EEE8}" destId="{09EA17C9-C1B4-4640-92D3-C1D6223CD351}" srcOrd="1" destOrd="0" presId="urn:microsoft.com/office/officeart/2005/8/layout/list1"/>
    <dgm:cxn modelId="{06C1E5C3-3EC6-4408-97B0-9B3FAD8A1E41}" type="presOf" srcId="{BC8C994F-D75B-48A1-B5A4-E2C2AC49E7E1}" destId="{1DC728CB-EFE3-4E2E-BA3E-E94DD48452F7}" srcOrd="1" destOrd="0" presId="urn:microsoft.com/office/officeart/2005/8/layout/list1"/>
    <dgm:cxn modelId="{9BCBF1C6-91F0-4B47-8EB1-E6D7D53AC997}" type="presOf" srcId="{BC8C994F-D75B-48A1-B5A4-E2C2AC49E7E1}" destId="{44E98334-6617-4074-A32D-55EB28AD9B45}" srcOrd="0" destOrd="0" presId="urn:microsoft.com/office/officeart/2005/8/layout/list1"/>
    <dgm:cxn modelId="{4D77EEC9-0C96-4696-A934-133976B7400A}" type="presOf" srcId="{FDBF4D9D-E23E-4E91-B845-998953A0FBAB}" destId="{B7F8FF0D-98A4-400B-84EC-F82D4A439C84}" srcOrd="0" destOrd="0" presId="urn:microsoft.com/office/officeart/2005/8/layout/list1"/>
    <dgm:cxn modelId="{313E43CA-1732-4BF7-A410-781DFE7B777F}" type="presOf" srcId="{8DB71DFB-FEC9-4232-96D1-B2D12FC66B05}" destId="{9873C5EF-283B-4BC1-A10B-96210A12EBC8}" srcOrd="1" destOrd="0" presId="urn:microsoft.com/office/officeart/2005/8/layout/list1"/>
    <dgm:cxn modelId="{041EBBE8-6975-4059-AFD8-AF555F885107}" srcId="{8DB71DFB-FEC9-4232-96D1-B2D12FC66B05}" destId="{5EC24FCF-B1F0-4419-AAE7-448538CE6F3F}" srcOrd="0" destOrd="0" parTransId="{29CD8448-7B77-47A6-88DF-1F31425C9F76}" sibTransId="{E551C632-E895-436E-9B15-266A34B43B20}"/>
    <dgm:cxn modelId="{18059FF7-B846-45CD-A04F-75813E844B26}" type="presOf" srcId="{5EC24FCF-B1F0-4419-AAE7-448538CE6F3F}" destId="{44BD9B52-4351-4194-B3CD-AA28FC3BD819}" srcOrd="0" destOrd="0" presId="urn:microsoft.com/office/officeart/2005/8/layout/list1"/>
    <dgm:cxn modelId="{435437FA-5EE3-448E-8940-6D3020576F8D}" srcId="{00A978E0-2239-4298-9D66-A863361B31E2}" destId="{D39F6E70-FEA0-4DC1-B27A-1B7A4EA1EEE8}" srcOrd="0" destOrd="0" parTransId="{B46E494F-E106-4048-B695-33BE2901A664}" sibTransId="{CCD70CC7-0210-42C5-AC4E-1F7B6B93404F}"/>
    <dgm:cxn modelId="{7A5C6FA0-7BED-489A-8D07-CB4356CBA4F4}" type="presParOf" srcId="{CA123E98-F596-4E08-941F-AB757F5C38DC}" destId="{B61566EA-7C09-4F67-819A-D07A3DBAC744}" srcOrd="0" destOrd="0" presId="urn:microsoft.com/office/officeart/2005/8/layout/list1"/>
    <dgm:cxn modelId="{51CF6697-6F92-4EB0-96D0-E32F664AD861}" type="presParOf" srcId="{B61566EA-7C09-4F67-819A-D07A3DBAC744}" destId="{600DFDF6-9764-4DCE-AC6B-E1EC8C649F3C}" srcOrd="0" destOrd="0" presId="urn:microsoft.com/office/officeart/2005/8/layout/list1"/>
    <dgm:cxn modelId="{DFDE47DC-5F14-4949-8EBD-45CFE357164E}" type="presParOf" srcId="{B61566EA-7C09-4F67-819A-D07A3DBAC744}" destId="{09EA17C9-C1B4-4640-92D3-C1D6223CD351}" srcOrd="1" destOrd="0" presId="urn:microsoft.com/office/officeart/2005/8/layout/list1"/>
    <dgm:cxn modelId="{B87EE0ED-1CA4-4253-AF5B-DA9391F6FBDC}" type="presParOf" srcId="{CA123E98-F596-4E08-941F-AB757F5C38DC}" destId="{5E6434E7-BE1B-4282-B92E-B4BCF69747CF}" srcOrd="1" destOrd="0" presId="urn:microsoft.com/office/officeart/2005/8/layout/list1"/>
    <dgm:cxn modelId="{C45863AB-F17F-4505-BE23-E3673C28FF4B}" type="presParOf" srcId="{CA123E98-F596-4E08-941F-AB757F5C38DC}" destId="{FFE23EEF-BD25-407E-9224-95CAC931DC0A}" srcOrd="2" destOrd="0" presId="urn:microsoft.com/office/officeart/2005/8/layout/list1"/>
    <dgm:cxn modelId="{409CECC4-AE33-46D2-9BF3-09E5F8FE8656}" type="presParOf" srcId="{CA123E98-F596-4E08-941F-AB757F5C38DC}" destId="{912A2F34-7E6F-475B-95CF-0D805AAECB99}" srcOrd="3" destOrd="0" presId="urn:microsoft.com/office/officeart/2005/8/layout/list1"/>
    <dgm:cxn modelId="{4D081922-3D60-45C2-8939-FA20E319E64E}" type="presParOf" srcId="{CA123E98-F596-4E08-941F-AB757F5C38DC}" destId="{B8878C89-5607-4079-873C-696AE18BD7A1}" srcOrd="4" destOrd="0" presId="urn:microsoft.com/office/officeart/2005/8/layout/list1"/>
    <dgm:cxn modelId="{29E0C172-15F8-4506-8A71-522D65D5C58B}" type="presParOf" srcId="{B8878C89-5607-4079-873C-696AE18BD7A1}" destId="{9AE3D900-CD25-45C0-90C7-77B72CF41555}" srcOrd="0" destOrd="0" presId="urn:microsoft.com/office/officeart/2005/8/layout/list1"/>
    <dgm:cxn modelId="{6EB640BA-6462-4F54-991E-CA480EBB892E}" type="presParOf" srcId="{B8878C89-5607-4079-873C-696AE18BD7A1}" destId="{9873C5EF-283B-4BC1-A10B-96210A12EBC8}" srcOrd="1" destOrd="0" presId="urn:microsoft.com/office/officeart/2005/8/layout/list1"/>
    <dgm:cxn modelId="{8B732E18-6A15-417A-99FD-A92C5FDECF46}" type="presParOf" srcId="{CA123E98-F596-4E08-941F-AB757F5C38DC}" destId="{2DDDDECB-2AC7-436D-BA98-17613996E98D}" srcOrd="5" destOrd="0" presId="urn:microsoft.com/office/officeart/2005/8/layout/list1"/>
    <dgm:cxn modelId="{DC4E9F39-25A7-423F-80CE-B862B6FE0975}" type="presParOf" srcId="{CA123E98-F596-4E08-941F-AB757F5C38DC}" destId="{44BD9B52-4351-4194-B3CD-AA28FC3BD819}" srcOrd="6" destOrd="0" presId="urn:microsoft.com/office/officeart/2005/8/layout/list1"/>
    <dgm:cxn modelId="{18D16CE9-C9F5-4CD0-A330-3889BDDBF929}" type="presParOf" srcId="{CA123E98-F596-4E08-941F-AB757F5C38DC}" destId="{20D9895C-1BE0-4355-BF4F-EA0BC58C5F79}" srcOrd="7" destOrd="0" presId="urn:microsoft.com/office/officeart/2005/8/layout/list1"/>
    <dgm:cxn modelId="{3364D515-237F-42BA-B324-04EEEEF4BD57}" type="presParOf" srcId="{CA123E98-F596-4E08-941F-AB757F5C38DC}" destId="{936530A1-72E3-4433-82A1-852EA05AC49A}" srcOrd="8" destOrd="0" presId="urn:microsoft.com/office/officeart/2005/8/layout/list1"/>
    <dgm:cxn modelId="{34A91BC3-F241-4989-9D97-17B2222E488A}" type="presParOf" srcId="{936530A1-72E3-4433-82A1-852EA05AC49A}" destId="{44E98334-6617-4074-A32D-55EB28AD9B45}" srcOrd="0" destOrd="0" presId="urn:microsoft.com/office/officeart/2005/8/layout/list1"/>
    <dgm:cxn modelId="{B03D94ED-F30A-4006-8FB5-C9D9119392FC}" type="presParOf" srcId="{936530A1-72E3-4433-82A1-852EA05AC49A}" destId="{1DC728CB-EFE3-4E2E-BA3E-E94DD48452F7}" srcOrd="1" destOrd="0" presId="urn:microsoft.com/office/officeart/2005/8/layout/list1"/>
    <dgm:cxn modelId="{04922B1E-E416-4F55-B784-831F849528A1}" type="presParOf" srcId="{CA123E98-F596-4E08-941F-AB757F5C38DC}" destId="{42CDE825-0BE9-464E-B2B7-C8A3FF4DE7D8}" srcOrd="9" destOrd="0" presId="urn:microsoft.com/office/officeart/2005/8/layout/list1"/>
    <dgm:cxn modelId="{02EBA955-CEBC-4C07-BD6B-40273833210A}" type="presParOf" srcId="{CA123E98-F596-4E08-941F-AB757F5C38DC}" destId="{B7F8FF0D-98A4-400B-84EC-F82D4A439C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0CEF1E-9EC2-4386-A799-548E5319B945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714E20-3547-4C02-A256-9100E7CEAF1C}">
      <dgm:prSet/>
      <dgm:spPr/>
      <dgm:t>
        <a:bodyPr/>
        <a:lstStyle/>
        <a:p>
          <a:r>
            <a:rPr lang="nl-BE"/>
            <a:t>Expliciete waarde</a:t>
          </a:r>
          <a:endParaRPr lang="en-US"/>
        </a:p>
      </dgm:t>
    </dgm:pt>
    <dgm:pt modelId="{5E3C31D4-5440-4D73-B4AC-17ABC0BC3BBD}" type="parTrans" cxnId="{11A4D4B2-9934-4707-9C10-DEED6ABBAF8E}">
      <dgm:prSet/>
      <dgm:spPr/>
      <dgm:t>
        <a:bodyPr/>
        <a:lstStyle/>
        <a:p>
          <a:endParaRPr lang="en-US"/>
        </a:p>
      </dgm:t>
    </dgm:pt>
    <dgm:pt modelId="{7C531B8F-67CC-45ED-84C9-F46A2B29E959}" type="sibTrans" cxnId="{11A4D4B2-9934-4707-9C10-DEED6ABBAF8E}">
      <dgm:prSet/>
      <dgm:spPr/>
      <dgm:t>
        <a:bodyPr/>
        <a:lstStyle/>
        <a:p>
          <a:endParaRPr lang="en-US"/>
        </a:p>
      </dgm:t>
    </dgm:pt>
    <dgm:pt modelId="{A155D9B5-3CDE-428D-BB3C-ED4860AAC0D8}">
      <dgm:prSet/>
      <dgm:spPr/>
      <dgm:t>
        <a:bodyPr/>
        <a:lstStyle/>
        <a:p>
          <a:r>
            <a:rPr lang="nl-BE" dirty="0"/>
            <a:t>Aan vorm (zie volgende slide) kan C# weten wat het type is</a:t>
          </a:r>
          <a:endParaRPr lang="en-US" dirty="0"/>
        </a:p>
      </dgm:t>
    </dgm:pt>
    <dgm:pt modelId="{B73564B8-A057-483F-B1EB-525BA626780B}" type="parTrans" cxnId="{94963348-A8DA-4ACE-B4BD-CBFC2698A1DA}">
      <dgm:prSet/>
      <dgm:spPr/>
      <dgm:t>
        <a:bodyPr/>
        <a:lstStyle/>
        <a:p>
          <a:endParaRPr lang="en-US"/>
        </a:p>
      </dgm:t>
    </dgm:pt>
    <dgm:pt modelId="{2D09F534-EF26-458A-BED2-3698EADCAE3A}" type="sibTrans" cxnId="{94963348-A8DA-4ACE-B4BD-CBFC2698A1DA}">
      <dgm:prSet/>
      <dgm:spPr/>
      <dgm:t>
        <a:bodyPr/>
        <a:lstStyle/>
        <a:p>
          <a:endParaRPr lang="en-US"/>
        </a:p>
      </dgm:t>
    </dgm:pt>
    <dgm:pt modelId="{396FC99D-BDA1-4357-800A-B04AA6CBCFC7}" type="pres">
      <dgm:prSet presAssocID="{D80CEF1E-9EC2-4386-A799-548E5319B9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AE3B38-B6AA-48AB-9F1A-92EB88F943A1}" type="pres">
      <dgm:prSet presAssocID="{74714E20-3547-4C02-A256-9100E7CEAF1C}" presName="hierRoot1" presStyleCnt="0"/>
      <dgm:spPr/>
    </dgm:pt>
    <dgm:pt modelId="{2D25B6FA-27D2-4451-A3A9-5F6610183FE0}" type="pres">
      <dgm:prSet presAssocID="{74714E20-3547-4C02-A256-9100E7CEAF1C}" presName="composite" presStyleCnt="0"/>
      <dgm:spPr/>
    </dgm:pt>
    <dgm:pt modelId="{132B0B08-BBD7-4309-9E77-04483F1C3BF5}" type="pres">
      <dgm:prSet presAssocID="{74714E20-3547-4C02-A256-9100E7CEAF1C}" presName="background" presStyleLbl="node0" presStyleIdx="0" presStyleCnt="2"/>
      <dgm:spPr/>
    </dgm:pt>
    <dgm:pt modelId="{50FBA11E-CF70-4B58-9691-C26980D1E7F9}" type="pres">
      <dgm:prSet presAssocID="{74714E20-3547-4C02-A256-9100E7CEAF1C}" presName="text" presStyleLbl="fgAcc0" presStyleIdx="0" presStyleCnt="2">
        <dgm:presLayoutVars>
          <dgm:chPref val="3"/>
        </dgm:presLayoutVars>
      </dgm:prSet>
      <dgm:spPr/>
    </dgm:pt>
    <dgm:pt modelId="{0152A452-1481-4BC6-986D-7A802FF91EA2}" type="pres">
      <dgm:prSet presAssocID="{74714E20-3547-4C02-A256-9100E7CEAF1C}" presName="hierChild2" presStyleCnt="0"/>
      <dgm:spPr/>
    </dgm:pt>
    <dgm:pt modelId="{1CEBAB98-8FD9-49E9-A5FB-98AAD4BBE8A0}" type="pres">
      <dgm:prSet presAssocID="{A155D9B5-3CDE-428D-BB3C-ED4860AAC0D8}" presName="hierRoot1" presStyleCnt="0"/>
      <dgm:spPr/>
    </dgm:pt>
    <dgm:pt modelId="{2DF4E49D-2CFF-4AB0-B895-0749F39B7DED}" type="pres">
      <dgm:prSet presAssocID="{A155D9B5-3CDE-428D-BB3C-ED4860AAC0D8}" presName="composite" presStyleCnt="0"/>
      <dgm:spPr/>
    </dgm:pt>
    <dgm:pt modelId="{96538605-CBFB-4343-B519-B7C1F87999BF}" type="pres">
      <dgm:prSet presAssocID="{A155D9B5-3CDE-428D-BB3C-ED4860AAC0D8}" presName="background" presStyleLbl="node0" presStyleIdx="1" presStyleCnt="2"/>
      <dgm:spPr/>
    </dgm:pt>
    <dgm:pt modelId="{3C754A5E-BEB2-4CD0-A6C1-E520C1D9D1CD}" type="pres">
      <dgm:prSet presAssocID="{A155D9B5-3CDE-428D-BB3C-ED4860AAC0D8}" presName="text" presStyleLbl="fgAcc0" presStyleIdx="1" presStyleCnt="2">
        <dgm:presLayoutVars>
          <dgm:chPref val="3"/>
        </dgm:presLayoutVars>
      </dgm:prSet>
      <dgm:spPr/>
    </dgm:pt>
    <dgm:pt modelId="{72586267-A833-48DE-8CCF-56CB5DF77806}" type="pres">
      <dgm:prSet presAssocID="{A155D9B5-3CDE-428D-BB3C-ED4860AAC0D8}" presName="hierChild2" presStyleCnt="0"/>
      <dgm:spPr/>
    </dgm:pt>
  </dgm:ptLst>
  <dgm:cxnLst>
    <dgm:cxn modelId="{8B564000-71E0-4058-A556-DE1A621A4C3C}" type="presOf" srcId="{A155D9B5-3CDE-428D-BB3C-ED4860AAC0D8}" destId="{3C754A5E-BEB2-4CD0-A6C1-E520C1D9D1CD}" srcOrd="0" destOrd="0" presId="urn:microsoft.com/office/officeart/2005/8/layout/hierarchy1"/>
    <dgm:cxn modelId="{C5636708-3736-4074-8488-6BD0CB8EAE5B}" type="presOf" srcId="{74714E20-3547-4C02-A256-9100E7CEAF1C}" destId="{50FBA11E-CF70-4B58-9691-C26980D1E7F9}" srcOrd="0" destOrd="0" presId="urn:microsoft.com/office/officeart/2005/8/layout/hierarchy1"/>
    <dgm:cxn modelId="{94963348-A8DA-4ACE-B4BD-CBFC2698A1DA}" srcId="{D80CEF1E-9EC2-4386-A799-548E5319B945}" destId="{A155D9B5-3CDE-428D-BB3C-ED4860AAC0D8}" srcOrd="1" destOrd="0" parTransId="{B73564B8-A057-483F-B1EB-525BA626780B}" sibTransId="{2D09F534-EF26-458A-BED2-3698EADCAE3A}"/>
    <dgm:cxn modelId="{F7491E95-F1EF-42D9-88EB-D4A5EA36DBC3}" type="presOf" srcId="{D80CEF1E-9EC2-4386-A799-548E5319B945}" destId="{396FC99D-BDA1-4357-800A-B04AA6CBCFC7}" srcOrd="0" destOrd="0" presId="urn:microsoft.com/office/officeart/2005/8/layout/hierarchy1"/>
    <dgm:cxn modelId="{11A4D4B2-9934-4707-9C10-DEED6ABBAF8E}" srcId="{D80CEF1E-9EC2-4386-A799-548E5319B945}" destId="{74714E20-3547-4C02-A256-9100E7CEAF1C}" srcOrd="0" destOrd="0" parTransId="{5E3C31D4-5440-4D73-B4AC-17ABC0BC3BBD}" sibTransId="{7C531B8F-67CC-45ED-84C9-F46A2B29E959}"/>
    <dgm:cxn modelId="{F3643C77-108C-423E-BE06-5869182B91FF}" type="presParOf" srcId="{396FC99D-BDA1-4357-800A-B04AA6CBCFC7}" destId="{9CAE3B38-B6AA-48AB-9F1A-92EB88F943A1}" srcOrd="0" destOrd="0" presId="urn:microsoft.com/office/officeart/2005/8/layout/hierarchy1"/>
    <dgm:cxn modelId="{5A1B776E-10BC-4279-9A83-6804180FDBE0}" type="presParOf" srcId="{9CAE3B38-B6AA-48AB-9F1A-92EB88F943A1}" destId="{2D25B6FA-27D2-4451-A3A9-5F6610183FE0}" srcOrd="0" destOrd="0" presId="urn:microsoft.com/office/officeart/2005/8/layout/hierarchy1"/>
    <dgm:cxn modelId="{E27241B2-EFFE-4B90-A2C5-D833F17B7616}" type="presParOf" srcId="{2D25B6FA-27D2-4451-A3A9-5F6610183FE0}" destId="{132B0B08-BBD7-4309-9E77-04483F1C3BF5}" srcOrd="0" destOrd="0" presId="urn:microsoft.com/office/officeart/2005/8/layout/hierarchy1"/>
    <dgm:cxn modelId="{1DDA6806-3CF2-41BB-8EE7-40AFE6397679}" type="presParOf" srcId="{2D25B6FA-27D2-4451-A3A9-5F6610183FE0}" destId="{50FBA11E-CF70-4B58-9691-C26980D1E7F9}" srcOrd="1" destOrd="0" presId="urn:microsoft.com/office/officeart/2005/8/layout/hierarchy1"/>
    <dgm:cxn modelId="{B1207789-EDCD-4CB7-A7A2-E8E41197D324}" type="presParOf" srcId="{9CAE3B38-B6AA-48AB-9F1A-92EB88F943A1}" destId="{0152A452-1481-4BC6-986D-7A802FF91EA2}" srcOrd="1" destOrd="0" presId="urn:microsoft.com/office/officeart/2005/8/layout/hierarchy1"/>
    <dgm:cxn modelId="{CD61EA81-9EB3-47F5-860A-5F3C323C0F48}" type="presParOf" srcId="{396FC99D-BDA1-4357-800A-B04AA6CBCFC7}" destId="{1CEBAB98-8FD9-49E9-A5FB-98AAD4BBE8A0}" srcOrd="1" destOrd="0" presId="urn:microsoft.com/office/officeart/2005/8/layout/hierarchy1"/>
    <dgm:cxn modelId="{DA49FCD5-F052-4B37-A671-1CDD40348572}" type="presParOf" srcId="{1CEBAB98-8FD9-49E9-A5FB-98AAD4BBE8A0}" destId="{2DF4E49D-2CFF-4AB0-B895-0749F39B7DED}" srcOrd="0" destOrd="0" presId="urn:microsoft.com/office/officeart/2005/8/layout/hierarchy1"/>
    <dgm:cxn modelId="{D9199CE9-DC18-4080-A327-56FE80734FB8}" type="presParOf" srcId="{2DF4E49D-2CFF-4AB0-B895-0749F39B7DED}" destId="{96538605-CBFB-4343-B519-B7C1F87999BF}" srcOrd="0" destOrd="0" presId="urn:microsoft.com/office/officeart/2005/8/layout/hierarchy1"/>
    <dgm:cxn modelId="{E275AA19-7588-4100-8ABA-E8003487943F}" type="presParOf" srcId="{2DF4E49D-2CFF-4AB0-B895-0749F39B7DED}" destId="{3C754A5E-BEB2-4CD0-A6C1-E520C1D9D1CD}" srcOrd="1" destOrd="0" presId="urn:microsoft.com/office/officeart/2005/8/layout/hierarchy1"/>
    <dgm:cxn modelId="{E17A03B1-9565-457F-9E15-09E3A487FF49}" type="presParOf" srcId="{1CEBAB98-8FD9-49E9-A5FB-98AAD4BBE8A0}" destId="{72586267-A833-48DE-8CCF-56CB5DF778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6B2C2-E38E-4102-BE89-D2E8159BFDE3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D1F5C4-76D2-4096-9130-70605FCCC6C4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Gehele getallen: sbyte, byte, short, ushort, int, uint, long</a:t>
          </a:r>
          <a:endParaRPr lang="en-US" sz="1900" kern="1200"/>
        </a:p>
      </dsp:txBody>
      <dsp:txXfrm>
        <a:off x="277529" y="1044696"/>
        <a:ext cx="2038026" cy="1265407"/>
      </dsp:txXfrm>
    </dsp:sp>
    <dsp:sp modelId="{9C437790-1FBC-4F43-8631-9BD6D8305420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95842B-89AD-4D13-8835-DCEA9E496419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Kommagetallen: double , float, decimal</a:t>
          </a:r>
          <a:endParaRPr lang="en-US" sz="1900" kern="1200"/>
        </a:p>
      </dsp:txBody>
      <dsp:txXfrm>
        <a:off x="2864686" y="1044696"/>
        <a:ext cx="2038026" cy="1265407"/>
      </dsp:txXfrm>
    </dsp:sp>
    <dsp:sp modelId="{5E747772-8FD2-4A10-B171-36FD3B3B7570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B60AE0-8924-4463-94B0-6831CA150BDD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Tekst: char,string</a:t>
          </a:r>
          <a:endParaRPr lang="en-US" sz="1900" kern="1200"/>
        </a:p>
      </dsp:txBody>
      <dsp:txXfrm>
        <a:off x="5451843" y="1044696"/>
        <a:ext cx="2038026" cy="1265407"/>
      </dsp:txXfrm>
    </dsp:sp>
    <dsp:sp modelId="{B019EC0E-C8EA-44C5-9F4E-E58A5536462A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B6DB93-426C-415C-830E-0B278BEBDE52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Booleans: bool</a:t>
          </a:r>
          <a:endParaRPr lang="en-US" sz="1900" kern="1200"/>
        </a:p>
      </dsp:txBody>
      <dsp:txXfrm>
        <a:off x="8038999" y="1044696"/>
        <a:ext cx="2038026" cy="1265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3EEF-BD25-407E-9224-95CAC931DC0A}">
      <dsp:nvSpPr>
        <dsp:cNvPr id="0" name=""/>
        <dsp:cNvSpPr/>
      </dsp:nvSpPr>
      <dsp:spPr>
        <a:xfrm>
          <a:off x="0" y="1947335"/>
          <a:ext cx="6513603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70764" rIns="505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Bv int getal;</a:t>
          </a:r>
          <a:endParaRPr lang="en-US" sz="1300" kern="1200"/>
        </a:p>
      </dsp:txBody>
      <dsp:txXfrm>
        <a:off x="0" y="1947335"/>
        <a:ext cx="6513603" cy="552825"/>
      </dsp:txXfrm>
    </dsp:sp>
    <dsp:sp modelId="{09EA17C9-C1B4-4640-92D3-C1D6223CD351}">
      <dsp:nvSpPr>
        <dsp:cNvPr id="0" name=""/>
        <dsp:cNvSpPr/>
      </dsp:nvSpPr>
      <dsp:spPr>
        <a:xfrm>
          <a:off x="325680" y="1755455"/>
          <a:ext cx="455952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/>
            <a:t>[datatype] [identifier];</a:t>
          </a:r>
          <a:endParaRPr lang="en-US" sz="1300" kern="1200"/>
        </a:p>
      </dsp:txBody>
      <dsp:txXfrm>
        <a:off x="344414" y="1774189"/>
        <a:ext cx="4522054" cy="346292"/>
      </dsp:txXfrm>
    </dsp:sp>
    <dsp:sp modelId="{44BD9B52-4351-4194-B3CD-AA28FC3BD819}">
      <dsp:nvSpPr>
        <dsp:cNvPr id="0" name=""/>
        <dsp:cNvSpPr/>
      </dsp:nvSpPr>
      <dsp:spPr>
        <a:xfrm>
          <a:off x="0" y="2762240"/>
          <a:ext cx="6513603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70764" rIns="505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Bv int getal=4;</a:t>
          </a:r>
          <a:endParaRPr lang="en-US" sz="1300" kern="1200"/>
        </a:p>
      </dsp:txBody>
      <dsp:txXfrm>
        <a:off x="0" y="2762240"/>
        <a:ext cx="6513603" cy="552825"/>
      </dsp:txXfrm>
    </dsp:sp>
    <dsp:sp modelId="{9873C5EF-283B-4BC1-A10B-96210A12EBC8}">
      <dsp:nvSpPr>
        <dsp:cNvPr id="0" name=""/>
        <dsp:cNvSpPr/>
      </dsp:nvSpPr>
      <dsp:spPr>
        <a:xfrm>
          <a:off x="325680" y="2570360"/>
          <a:ext cx="4559522" cy="3837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Optioneel beginwaarde geven</a:t>
          </a:r>
          <a:endParaRPr lang="en-US" sz="1300" kern="1200" dirty="0"/>
        </a:p>
      </dsp:txBody>
      <dsp:txXfrm>
        <a:off x="344414" y="2589094"/>
        <a:ext cx="4522054" cy="346292"/>
      </dsp:txXfrm>
    </dsp:sp>
    <dsp:sp modelId="{B7F8FF0D-98A4-400B-84EC-F82D4A439C84}">
      <dsp:nvSpPr>
        <dsp:cNvPr id="0" name=""/>
        <dsp:cNvSpPr/>
      </dsp:nvSpPr>
      <dsp:spPr>
        <a:xfrm>
          <a:off x="0" y="3577145"/>
          <a:ext cx="6513603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70764" rIns="505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Bv int lengte, leeftijd, gewicht;</a:t>
          </a:r>
          <a:endParaRPr lang="en-US" sz="1300" kern="1200"/>
        </a:p>
      </dsp:txBody>
      <dsp:txXfrm>
        <a:off x="0" y="3577145"/>
        <a:ext cx="6513603" cy="552825"/>
      </dsp:txXfrm>
    </dsp:sp>
    <dsp:sp modelId="{1DC728CB-EFE3-4E2E-BA3E-E94DD48452F7}">
      <dsp:nvSpPr>
        <dsp:cNvPr id="0" name=""/>
        <dsp:cNvSpPr/>
      </dsp:nvSpPr>
      <dsp:spPr>
        <a:xfrm>
          <a:off x="325680" y="3385265"/>
          <a:ext cx="4559522" cy="3837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/>
            <a:t>Meerdere tegelijk met komma (enkel indien zelfde datatype)</a:t>
          </a:r>
          <a:endParaRPr lang="en-US" sz="1300" kern="1200"/>
        </a:p>
      </dsp:txBody>
      <dsp:txXfrm>
        <a:off x="344414" y="3403999"/>
        <a:ext cx="4522054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B0B08-BBD7-4309-9E77-04483F1C3BF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BA11E-CF70-4B58-9691-C26980D1E7F9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900" kern="1200"/>
            <a:t>Expliciete waarde</a:t>
          </a:r>
          <a:endParaRPr lang="en-US" sz="3900" kern="1200"/>
        </a:p>
      </dsp:txBody>
      <dsp:txXfrm>
        <a:off x="678914" y="525899"/>
        <a:ext cx="4067491" cy="2525499"/>
      </dsp:txXfrm>
    </dsp:sp>
    <dsp:sp modelId="{96538605-CBFB-4343-B519-B7C1F87999BF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54A5E-BEB2-4CD0-A6C1-E520C1D9D1CD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900" kern="1200" dirty="0"/>
            <a:t>Aan vorm (zie volgende slide) kan C# weten wat het type is</a:t>
          </a:r>
          <a:endParaRPr lang="en-US" sz="3900" kern="1200" dirty="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25/09/2019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25/09/2019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A4A1-4567-4FD7-B183-077264A45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DEADD82-5479-42E5-A677-18A9A883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BFEBFF-56A6-40EF-B3F0-6D5A2D29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25/09/2019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7495A7-DE5B-4522-81BD-059E45EE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C7672E-E6E6-4028-A327-593FA1E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48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B5DD-586A-4E93-A004-E3858C4C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B1257-83E6-4DF0-9B7A-1106E672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4248C6-85B9-4634-ABE3-0D67960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25/09/2019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F77599-7F3B-45D8-B476-3C6772EA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F4E22D-64D1-4C81-A6F9-6CCB137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703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40E01A5-A6B0-4A47-A84D-17D3B48DC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1CB498-25A6-439F-9D4C-DFB423E5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7AFA28-E0AF-48E7-9B37-CCA9FFF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25/09/2019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C8D9FD-D30F-4DF1-B4B3-3E48EBA7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F7A134-6D5C-4D25-A549-6B5039F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7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951FF-94CF-47BB-81CC-446DA57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683CD5-D9CF-468D-BB93-E4DBE5C1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14675E-32A0-4B95-81EC-B401BC25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25/09/2019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A2BF95-8489-4AF0-BCAB-1780AAC1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E08549-917F-4BB5-8FE9-E75F1C1C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5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BFC7B-7833-4B2E-839F-296D0DFF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1F527B-FCDC-4EB3-A13B-06511EB4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B58FD-EE0B-4DD6-93B7-49CADA8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25/09/2019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7F81A5-1783-445C-BA17-503F2708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D87910-F51F-48B3-9EA7-F5B4E831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0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94E3B-7CB7-46EA-816E-76C19D8B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FB01D-BF2A-4C28-A7DA-74363E83C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881AD6D-41D1-42DC-8A88-30A62132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81D5E5-1407-43AC-A9F6-7F471069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25/09/2019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6C9AAD-1007-4DEE-956A-24B9E472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F0B051-1C83-4345-AAB8-A775CBF3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9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BC7E6-2CCC-46B5-975F-495846F9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FC03AF-5EF3-4F21-804C-E4255141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CDA13F-96DF-4887-B19E-91D08F7E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4F317C-F52A-49C5-82E4-5832AE233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56A20E-CB6D-4318-8AD0-492F6262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3AE76-CD41-4A27-89BB-BC6357E1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25/09/2019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87A821A-D6C6-4D1B-BF26-8223317A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881EDD3-FD1D-45A9-AC6C-F288386F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29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00AAA-6A9C-44CC-ACE7-44A629F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6218219-6903-44F6-91E3-380DE23F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25/09/2019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DB572E-4782-4046-B049-614D7F60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DEFF6E-4B3C-4BE7-89BF-44C6A749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5B22393-6B40-4366-97FE-D12730D4A43B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83EB732-F95D-47D2-8403-A6D314F976C3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899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4FD94B4-7B0B-4D5E-96D9-DD939D88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25/09/2019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04F9082-7691-4F58-8D75-BDD8DAF5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697D75-F1E2-41EB-9AB8-94AAE99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7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0E289-99DA-421E-A1FE-028FFD1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F771F5-12BA-4926-9E37-46E15049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37D55F-9174-4F36-83AE-B8ADA1E7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34923E-EF70-4094-9362-7891509D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25/09/2019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769824C-A131-4C56-9F95-5AC5EF53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C0B3E6-619F-4358-B498-0105410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10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7973E-1415-45F2-B794-618A16D7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438108D-35FC-4BE1-B138-C9379F57B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875E65-32CB-434A-BE0B-C09B1D36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28FA3B-C03C-4189-8429-DCEAAA0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25/09/2019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960E24-ABE3-423A-84B9-E83BE7D3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7AF7E3-0DE6-49E9-B506-DFD43A1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8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1073A97-4605-425A-89E1-6240E132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B5B8BF-1A0A-4A00-A4F2-51F59ACC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7F8D25-496D-44BD-AEF9-AC118659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25/09/2019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2EFA16-EEA4-476C-8B1A-198354EC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Programming </a:t>
            </a:r>
            <a:r>
              <a:rPr lang="nl-BE" dirty="0" err="1"/>
              <a:t>Principles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09B5B8-5D2C-47DB-9E78-8FE5C9E53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8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4400">
                <a:solidFill>
                  <a:srgbClr val="000000"/>
                </a:solidFill>
              </a:rPr>
              <a:t>Data types</a:t>
            </a:r>
          </a:p>
        </p:txBody>
      </p:sp>
      <p:sp>
        <p:nvSpPr>
          <p:cNvPr id="10752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8618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9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12257"/>
          <a:stretch/>
        </p:blipFill>
        <p:spPr bwMode="auto"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67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/>
              <a:t>Real values bewaren</a:t>
            </a:r>
          </a:p>
        </p:txBody>
      </p:sp>
      <p:sp>
        <p:nvSpPr>
          <p:cNvPr id="116739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1628800"/>
            <a:ext cx="10515600" cy="4351338"/>
          </a:xfrm>
        </p:spPr>
        <p:txBody>
          <a:bodyPr/>
          <a:lstStyle/>
          <a:p>
            <a:r>
              <a:rPr lang="nl-BE"/>
              <a:t>Real = alle niet-gehele getallen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Voordeel in vet 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35476"/>
              </p:ext>
            </p:extLst>
          </p:nvPr>
        </p:nvGraphicFramePr>
        <p:xfrm>
          <a:off x="2247106" y="278092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Type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Geheugen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Range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Precisie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32 bits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1,5*10</a:t>
                      </a:r>
                      <a:r>
                        <a:rPr lang="nl-BE" sz="1800" baseline="30000"/>
                        <a:t>-45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3,4*10</a:t>
                      </a:r>
                      <a:r>
                        <a:rPr lang="nl-BE" sz="1800" baseline="30000"/>
                        <a:t>48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7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double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64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5*10</a:t>
                      </a:r>
                      <a:r>
                        <a:rPr lang="nl-BE" sz="1800" b="1" baseline="30000"/>
                        <a:t>-324</a:t>
                      </a:r>
                      <a:r>
                        <a:rPr lang="nl-BE" sz="1800" b="1" baseline="0"/>
                        <a:t> tot </a:t>
                      </a:r>
                      <a:r>
                        <a:rPr lang="nl-BE" sz="1800" b="1"/>
                        <a:t>1,7*10</a:t>
                      </a:r>
                      <a:r>
                        <a:rPr lang="nl-BE" sz="1800" b="1" baseline="30000"/>
                        <a:t>308</a:t>
                      </a:r>
                      <a:r>
                        <a:rPr lang="nl-BE" sz="1800" b="1" baseline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15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128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1*10</a:t>
                      </a:r>
                      <a:r>
                        <a:rPr lang="nl-BE" sz="1800" baseline="30000"/>
                        <a:t>-28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7,9*10</a:t>
                      </a:r>
                      <a:r>
                        <a:rPr lang="nl-BE" sz="1800" baseline="30000"/>
                        <a:t>28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8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2395538" y="211613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Precisie </a:t>
                      </a:r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32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1,5*10</a:t>
                      </a:r>
                      <a:r>
                        <a:rPr lang="nl-BE" sz="1800" baseline="30000" dirty="0"/>
                        <a:t>-45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3,4*10</a:t>
                      </a:r>
                      <a:r>
                        <a:rPr lang="nl-BE" sz="1800" baseline="30000" dirty="0"/>
                        <a:t>48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7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double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5*10</a:t>
                      </a:r>
                      <a:r>
                        <a:rPr lang="nl-BE" sz="1800" b="1" baseline="30000" dirty="0"/>
                        <a:t>-324</a:t>
                      </a:r>
                      <a:r>
                        <a:rPr lang="nl-BE" sz="1800" b="1" baseline="0" dirty="0"/>
                        <a:t> tot </a:t>
                      </a:r>
                      <a:r>
                        <a:rPr lang="nl-BE" sz="1800" b="1" dirty="0"/>
                        <a:t>1,7*10</a:t>
                      </a:r>
                      <a:r>
                        <a:rPr lang="nl-BE" sz="1800" b="1" baseline="30000" dirty="0"/>
                        <a:t>308</a:t>
                      </a:r>
                      <a:r>
                        <a:rPr lang="nl-BE" sz="1800" b="1" baseline="0" dirty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15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128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1*10</a:t>
                      </a:r>
                      <a:r>
                        <a:rPr lang="nl-BE" sz="1800" baseline="30000" dirty="0"/>
                        <a:t>-28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7,9*10</a:t>
                      </a:r>
                      <a:r>
                        <a:rPr lang="nl-BE" sz="1800" baseline="30000" dirty="0"/>
                        <a:t>28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ilinder 7"/>
          <p:cNvSpPr>
            <a:spLocks noChangeArrowheads="1"/>
          </p:cNvSpPr>
          <p:nvPr/>
        </p:nvSpPr>
        <p:spPr bwMode="auto">
          <a:xfrm>
            <a:off x="4392613" y="546101"/>
            <a:ext cx="10888662" cy="65055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decimal</a:t>
            </a:r>
          </a:p>
        </p:txBody>
      </p:sp>
      <p:sp>
        <p:nvSpPr>
          <p:cNvPr id="117791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/>
              <a:t>Real values groottes</a:t>
            </a: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3557589" y="4214814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double</a:t>
            </a: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1524000" y="5227638"/>
            <a:ext cx="3200400" cy="16303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>
                <a:solidFill>
                  <a:schemeClr val="bg1"/>
                </a:solidFill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1213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8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905EC395-0E57-42A5-A406-D3D0F43CA45F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187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-457200"/>
            <a:ext cx="9467850" cy="762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90" name="Tekstvak 4"/>
          <p:cNvSpPr txBox="1">
            <a:spLocks noChangeArrowheads="1"/>
          </p:cNvSpPr>
          <p:nvPr/>
        </p:nvSpPr>
        <p:spPr bwMode="auto">
          <a:xfrm>
            <a:off x="1828801" y="3752851"/>
            <a:ext cx="442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Wij gebruiken meestal,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sz="2000">
              <a:solidFill>
                <a:srgbClr val="EE441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int</a:t>
            </a:r>
            <a:r>
              <a:rPr lang="nl-BE" sz="2000">
                <a:solidFill>
                  <a:srgbClr val="EE4411"/>
                </a:solidFill>
              </a:rPr>
              <a:t> voor gehele getallen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double</a:t>
            </a:r>
            <a:r>
              <a:rPr lang="nl-BE" sz="2000">
                <a:solidFill>
                  <a:srgbClr val="EE4411"/>
                </a:solidFill>
              </a:rPr>
              <a:t> voor reële getallen</a:t>
            </a:r>
          </a:p>
        </p:txBody>
      </p:sp>
    </p:spTree>
    <p:extLst>
      <p:ext uri="{BB962C8B-B14F-4D97-AF65-F5344CB8AC3E}">
        <p14:creationId xmlns:p14="http://schemas.microsoft.com/office/powerpoint/2010/main" val="283069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 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" charset="0"/>
              <a:buNone/>
            </a:pPr>
            <a:r>
              <a:rPr lang="nl-BE"/>
              <a:t>2.5  (float of double??)</a:t>
            </a:r>
          </a:p>
          <a:p>
            <a:endParaRPr lang="nl-BE"/>
          </a:p>
          <a:p>
            <a:r>
              <a:rPr lang="nl-BE"/>
              <a:t>Compiler moet weten of je float of double hebt getypt</a:t>
            </a:r>
          </a:p>
          <a:p>
            <a:endParaRPr lang="nl-BE"/>
          </a:p>
          <a:p>
            <a:pPr lvl="1"/>
            <a:r>
              <a:rPr lang="nl-BE" sz="1800"/>
              <a:t>Float: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/>
              <a:t>Double: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</a:t>
            </a:r>
            <a:r>
              <a:rPr lang="nl-BE" sz="1800"/>
              <a:t>		</a:t>
            </a:r>
          </a:p>
          <a:p>
            <a:pPr lvl="1"/>
            <a:endParaRPr lang="nl-BE" sz="1800"/>
          </a:p>
          <a:p>
            <a:r>
              <a:rPr lang="nl-BE"/>
              <a:t>Exponent (*10</a:t>
            </a:r>
            <a:r>
              <a:rPr lang="nl-BE" baseline="30000"/>
              <a:t>x</a:t>
            </a:r>
            <a:r>
              <a:rPr lang="nl-BE"/>
              <a:t>) notatie kan ook</a:t>
            </a:r>
          </a:p>
          <a:p>
            <a:endParaRPr lang="nl-BE"/>
          </a:p>
          <a:p>
            <a:pPr lvl="1"/>
            <a:r>
              <a:rPr lang="nl-BE" sz="1800"/>
              <a:t>Float: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9.45E8f </a:t>
            </a:r>
            <a:r>
              <a:rPr lang="nl-BE" sz="1800"/>
              <a:t>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</a:p>
          <a:p>
            <a:pPr lvl="1"/>
            <a:r>
              <a:rPr lang="nl-BE" sz="1800"/>
              <a:t>Double: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</a:t>
            </a:r>
            <a:r>
              <a:rPr lang="nl-BE" sz="1800"/>
              <a:t>   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  <a:endParaRPr lang="nl-BE" sz="1800" baseline="30000"/>
          </a:p>
          <a:p>
            <a:pPr lvl="1"/>
            <a:endParaRPr lang="nl-BE" sz="1800" baseline="30000"/>
          </a:p>
        </p:txBody>
      </p:sp>
    </p:spTree>
    <p:extLst>
      <p:ext uri="{BB962C8B-B14F-4D97-AF65-F5344CB8AC3E}">
        <p14:creationId xmlns:p14="http://schemas.microsoft.com/office/powerpoint/2010/main" val="112111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literals</a:t>
            </a:r>
          </a:p>
        </p:txBody>
      </p:sp>
      <p:sp>
        <p:nvSpPr>
          <p:cNvPr id="1208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sz="1800"/>
              <a:t>Float: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/>
              <a:t>Double: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</a:t>
            </a:r>
          </a:p>
          <a:p>
            <a:pPr lvl="1"/>
            <a:r>
              <a:rPr lang="nl-BE" sz="1800"/>
              <a:t>Decimal: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2.5m</a:t>
            </a:r>
            <a:endParaRPr lang="nl-BE" sz="1800"/>
          </a:p>
          <a:p>
            <a:pPr lvl="1"/>
            <a:endParaRPr lang="nl-BE" sz="1800">
              <a:latin typeface="Courier New" pitchFamily="49" charset="0"/>
              <a:cs typeface="Courier New" pitchFamily="49" charset="0"/>
            </a:endParaRPr>
          </a:p>
          <a:p>
            <a:pPr lvl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07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F5E862-D8D1-4D72-AC10-171149FB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Bool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2F9C36-5D97-4F57-BFAA-CE8EF08C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 err="1">
                <a:solidFill>
                  <a:srgbClr val="000000"/>
                </a:solidFill>
              </a:rPr>
              <a:t>Bool</a:t>
            </a:r>
            <a:r>
              <a:rPr lang="nl-BE" sz="2400" dirty="0">
                <a:solidFill>
                  <a:srgbClr val="000000"/>
                </a:solidFill>
              </a:rPr>
              <a:t>(</a:t>
            </a:r>
            <a:r>
              <a:rPr lang="nl-BE" sz="2400" dirty="0" err="1">
                <a:solidFill>
                  <a:srgbClr val="000000"/>
                </a:solidFill>
              </a:rPr>
              <a:t>ean</a:t>
            </a:r>
            <a:r>
              <a:rPr lang="nl-BE" sz="2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Kan maar 2 mogelijke waarden hebben: </a:t>
            </a:r>
            <a:r>
              <a:rPr lang="nl-BE" dirty="0" err="1">
                <a:solidFill>
                  <a:srgbClr val="000000"/>
                </a:solidFill>
              </a:rPr>
              <a:t>true</a:t>
            </a:r>
            <a:r>
              <a:rPr lang="nl-BE" dirty="0">
                <a:solidFill>
                  <a:srgbClr val="000000"/>
                </a:solidFill>
              </a:rPr>
              <a:t>, </a:t>
            </a:r>
            <a:r>
              <a:rPr lang="nl-BE" dirty="0" err="1">
                <a:solidFill>
                  <a:srgbClr val="000000"/>
                </a:solidFill>
              </a:rPr>
              <a:t>false</a:t>
            </a: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92DB95-4A0F-4C94-9492-A9B62544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2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D02387-66B9-49A9-A096-B14DE18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Tekst en karakters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05050-AFBC-4091-A81C-9D91A42E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>
                <a:solidFill>
                  <a:srgbClr val="000000"/>
                </a:solidFill>
              </a:rPr>
              <a:t>Tekst kan bewaard worden in het </a:t>
            </a:r>
            <a:r>
              <a:rPr lang="nl-BE" sz="2400" b="1">
                <a:solidFill>
                  <a:srgbClr val="000000"/>
                </a:solidFill>
              </a:rPr>
              <a:t>string</a:t>
            </a:r>
            <a:r>
              <a:rPr lang="nl-BE" sz="240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>
                <a:solidFill>
                  <a:srgbClr val="000000"/>
                </a:solidFill>
              </a:rPr>
              <a:t>Bv string tekst= “Mijn zin”;</a:t>
            </a:r>
          </a:p>
          <a:p>
            <a:r>
              <a:rPr lang="nl-BE" sz="2400">
                <a:solidFill>
                  <a:srgbClr val="000000"/>
                </a:solidFill>
              </a:rPr>
              <a:t>Een enkel karakter wordt bewaard in het </a:t>
            </a:r>
            <a:r>
              <a:rPr lang="nl-BE" sz="2400" b="1">
                <a:solidFill>
                  <a:srgbClr val="000000"/>
                </a:solidFill>
              </a:rPr>
              <a:t>char</a:t>
            </a:r>
            <a:r>
              <a:rPr lang="nl-BE" sz="240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>
                <a:solidFill>
                  <a:srgbClr val="000000"/>
                </a:solidFill>
              </a:rPr>
              <a:t>Bv char letter= ‘A’;</a:t>
            </a:r>
          </a:p>
          <a:p>
            <a:endParaRPr lang="nl-BE" sz="2400">
              <a:solidFill>
                <a:srgbClr val="000000"/>
              </a:solidFill>
            </a:endParaRPr>
          </a:p>
          <a:p>
            <a:r>
              <a:rPr lang="nl-BE" sz="2400">
                <a:solidFill>
                  <a:srgbClr val="000000"/>
                </a:solidFill>
              </a:rPr>
              <a:t>Bespreken we later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B4A2E7B-4D38-4BA8-A385-F8CE85EC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BE6AC7-D445-455A-9CE4-EA4C18C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Variabelen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93B8DC-625F-4E4E-86FF-FCC12D97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76C6B1-7646-4F5A-985A-057DE3B3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000">
                <a:solidFill>
                  <a:srgbClr val="898989"/>
                </a:solidFill>
              </a:rPr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F30FAF-F4C3-4F1E-B5DF-3BC1A3D3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2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187421-3F5F-4632-B5AD-BC47C334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Variabelen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148C60-A19C-4B06-8EBF-938B7F88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000000"/>
                </a:solidFill>
              </a:rPr>
              <a:t>Geheugenplek om data in te bewaren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Hebben unieke naam :</a:t>
            </a:r>
            <a:r>
              <a:rPr lang="nl-BE" b="1" dirty="0" err="1">
                <a:solidFill>
                  <a:srgbClr val="000000"/>
                </a:solidFill>
              </a:rPr>
              <a:t>identifier</a:t>
            </a:r>
            <a:endParaRPr lang="nl-BE" b="1" dirty="0">
              <a:solidFill>
                <a:srgbClr val="000000"/>
              </a:solidFill>
            </a:endParaRPr>
          </a:p>
          <a:p>
            <a:pPr lvl="1"/>
            <a:r>
              <a:rPr lang="nl-BE" dirty="0">
                <a:solidFill>
                  <a:srgbClr val="000000"/>
                </a:solidFill>
              </a:rPr>
              <a:t>Soort data dat ze kunnen opslaan: </a:t>
            </a:r>
            <a:r>
              <a:rPr lang="nl-BE" b="1" dirty="0">
                <a:solidFill>
                  <a:srgbClr val="000000"/>
                </a:solidFill>
              </a:rPr>
              <a:t>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Een waarde: </a:t>
            </a:r>
            <a:r>
              <a:rPr lang="nl-BE" b="1" dirty="0" err="1">
                <a:solidFill>
                  <a:srgbClr val="000000"/>
                </a:solidFill>
              </a:rPr>
              <a:t>value</a:t>
            </a: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3A2D3C-504B-4B95-8A5A-1EB28F15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2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800992-1427-4C34-B601-F8146552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Variabelen aanmaken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2AAA78-BAE6-45F2-93A1-0FC08E92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3CC02FEA-B4B7-4C42-96F5-5415900D2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297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26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 en data</a:t>
            </a:r>
          </a:p>
        </p:txBody>
      </p:sp>
      <p:sp>
        <p:nvSpPr>
          <p:cNvPr id="1085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Programma’s werken met data (én niet met informatie)</a:t>
            </a:r>
          </a:p>
          <a:p>
            <a:endParaRPr lang="nl-BE"/>
          </a:p>
          <a:p>
            <a:r>
              <a:rPr lang="nl-BE"/>
              <a:t>Variabele is een locatie in geheugen waar je data opslaat, met een specifieke </a:t>
            </a:r>
            <a:r>
              <a:rPr lang="nl-BE" b="1"/>
              <a:t>naam</a:t>
            </a:r>
            <a:r>
              <a:rPr lang="nl-BE"/>
              <a:t>, specifieke </a:t>
            </a:r>
            <a:r>
              <a:rPr lang="nl-BE" b="1"/>
              <a:t>grootte</a:t>
            </a:r>
            <a:r>
              <a:rPr lang="nl-BE"/>
              <a:t> en specifiek </a:t>
            </a:r>
            <a:r>
              <a:rPr lang="nl-BE" b="1"/>
              <a:t>type</a:t>
            </a:r>
          </a:p>
          <a:p>
            <a:endParaRPr lang="nl-B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2206625" y="5362576"/>
            <a:ext cx="846138" cy="969963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000">
              <a:solidFill>
                <a:srgbClr val="666666"/>
              </a:solidFill>
            </a:endParaRP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4460875" y="5008563"/>
            <a:ext cx="1239838" cy="13398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6851650" y="4667250"/>
            <a:ext cx="2014538" cy="16970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9" name="Stroomdiagram: Ponsband 8"/>
          <p:cNvSpPr>
            <a:spLocks noChangeArrowheads="1"/>
          </p:cNvSpPr>
          <p:nvPr/>
        </p:nvSpPr>
        <p:spPr bwMode="auto">
          <a:xfrm>
            <a:off x="8851901" y="3779838"/>
            <a:ext cx="955675" cy="641350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naam3</a:t>
            </a:r>
          </a:p>
        </p:txBody>
      </p:sp>
      <p:cxnSp>
        <p:nvCxnSpPr>
          <p:cNvPr id="11" name="Rechte verbindingslijn 10"/>
          <p:cNvCxnSpPr>
            <a:cxnSpLocks noChangeShapeType="1"/>
            <a:stCxn id="9" idx="1"/>
          </p:cNvCxnSpPr>
          <p:nvPr/>
        </p:nvCxnSpPr>
        <p:spPr bwMode="auto">
          <a:xfrm rot="10800000" flipH="1" flipV="1">
            <a:off x="8851900" y="4100514"/>
            <a:ext cx="14288" cy="757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Stroomdiagram: Ponsband 11"/>
          <p:cNvSpPr>
            <a:spLocks noChangeArrowheads="1"/>
          </p:cNvSpPr>
          <p:nvPr/>
        </p:nvSpPr>
        <p:spPr bwMode="auto">
          <a:xfrm>
            <a:off x="5675314" y="4122739"/>
            <a:ext cx="955675" cy="642937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naam2</a:t>
            </a:r>
          </a:p>
        </p:txBody>
      </p:sp>
      <p:cxnSp>
        <p:nvCxnSpPr>
          <p:cNvPr id="13" name="Rechte verbindingslijn 12"/>
          <p:cNvCxnSpPr>
            <a:cxnSpLocks noChangeShapeType="1"/>
            <a:stCxn id="12" idx="1"/>
          </p:cNvCxnSpPr>
          <p:nvPr/>
        </p:nvCxnSpPr>
        <p:spPr bwMode="auto">
          <a:xfrm rot="10800000" flipH="1" flipV="1">
            <a:off x="5675313" y="4445000"/>
            <a:ext cx="12700" cy="757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ep 15"/>
          <p:cNvGrpSpPr>
            <a:grpSpLocks/>
          </p:cNvGrpSpPr>
          <p:nvPr/>
        </p:nvGrpSpPr>
        <p:grpSpPr bwMode="auto">
          <a:xfrm>
            <a:off x="3043239" y="4452938"/>
            <a:ext cx="955675" cy="1077912"/>
            <a:chOff x="1219200" y="4699000"/>
            <a:chExt cx="955675" cy="1077913"/>
          </a:xfrm>
        </p:grpSpPr>
        <p:sp>
          <p:nvSpPr>
            <p:cNvPr id="108560" name="Stroomdiagram: Ponsband 13"/>
            <p:cNvSpPr>
              <a:spLocks noChangeArrowheads="1"/>
            </p:cNvSpPr>
            <p:nvPr/>
          </p:nvSpPr>
          <p:spPr bwMode="auto">
            <a:xfrm>
              <a:off x="1219200" y="4699000"/>
              <a:ext cx="955675" cy="641350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E">
                  <a:solidFill>
                    <a:srgbClr val="666666"/>
                  </a:solidFill>
                </a:rPr>
                <a:t>naam1</a:t>
              </a:r>
            </a:p>
          </p:txBody>
        </p:sp>
        <p:cxnSp>
          <p:nvCxnSpPr>
            <p:cNvPr id="108561" name="Rechte verbindingslijn 14"/>
            <p:cNvCxnSpPr>
              <a:cxnSpLocks noChangeShapeType="1"/>
              <a:stCxn id="108560" idx="1"/>
            </p:cNvCxnSpPr>
            <p:nvPr/>
          </p:nvCxnSpPr>
          <p:spPr bwMode="auto">
            <a:xfrm rot="10800000" flipH="1" flipV="1">
              <a:off x="1219200" y="5019675"/>
              <a:ext cx="14288" cy="7572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kstvak 16"/>
          <p:cNvSpPr txBox="1">
            <a:spLocks noChangeArrowheads="1"/>
          </p:cNvSpPr>
          <p:nvPr/>
        </p:nvSpPr>
        <p:spPr bwMode="auto">
          <a:xfrm>
            <a:off x="2301875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a</a:t>
            </a:r>
          </a:p>
        </p:txBody>
      </p:sp>
      <p:sp>
        <p:nvSpPr>
          <p:cNvPr id="18" name="Tekstvak 17"/>
          <p:cNvSpPr txBox="1">
            <a:spLocks noChangeArrowheads="1"/>
          </p:cNvSpPr>
          <p:nvPr/>
        </p:nvSpPr>
        <p:spPr bwMode="auto">
          <a:xfrm>
            <a:off x="47069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b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628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c</a:t>
            </a:r>
          </a:p>
        </p:txBody>
      </p:sp>
    </p:spTree>
    <p:extLst>
      <p:ext uri="{BB962C8B-B14F-4D97-AF65-F5344CB8AC3E}">
        <p14:creationId xmlns:p14="http://schemas.microsoft.com/office/powerpoint/2010/main" val="1353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5522BF-B9FA-4503-843F-11BF1BDF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Waarde toewijzen aan variabelen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6BE8BF-5E0D-47B5-B574-AFE00AD5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 dirty="0"/>
              <a:t>= operator</a:t>
            </a:r>
          </a:p>
          <a:p>
            <a:pPr lvl="1"/>
            <a:r>
              <a:rPr lang="nl-BE" dirty="0"/>
              <a:t>Van rechts naar links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Vb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getal = 5 ;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C3CDC4C-189A-44F3-A281-05B84A71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050">
                <a:solidFill>
                  <a:schemeClr val="tx1">
                    <a:alpha val="80000"/>
                  </a:schemeClr>
                </a:solidFill>
              </a:rPr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DF8D66-A923-4610-97C5-00822C1D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33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886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88DE58-BBC5-4E5E-A9CA-53D81625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rgbClr val="FFFFFF"/>
                </a:solidFill>
              </a:rPr>
              <a:t>Appelen en peren</a:t>
            </a:r>
          </a:p>
        </p:txBody>
      </p:sp>
      <p:pic>
        <p:nvPicPr>
          <p:cNvPr id="2050" name="Picture 2" descr="Image result for appelen en peren vergelijken">
            <a:extLst>
              <a:ext uri="{FF2B5EF4-FFF2-40B4-BE49-F238E27FC236}">
                <a16:creationId xmlns:a16="http://schemas.microsoft.com/office/drawing/2014/main" id="{BFF4C621-D8E4-4273-ADA8-47533E077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7" r="1" b="364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F72C71-06BB-4849-BCA4-BD390321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nl-BE">
                <a:solidFill>
                  <a:prstClr val="black">
                    <a:tint val="75000"/>
                  </a:prstClr>
                </a:solidFill>
              </a:rPr>
              <a:t>Programmeren in C#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A4715F-FF0A-4D3A-8B13-34C5F3F7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nl-BE" sz="2000" dirty="0">
                <a:solidFill>
                  <a:srgbClr val="FFFFFF"/>
                </a:solidFill>
              </a:rPr>
              <a:t>Blijf binnen het zelfde type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Je kan geen int aan een </a:t>
            </a:r>
            <a:r>
              <a:rPr lang="nl-BE" sz="2000" dirty="0" err="1">
                <a:solidFill>
                  <a:srgbClr val="FFFFFF"/>
                </a:solidFill>
              </a:rPr>
              <a:t>uint</a:t>
            </a:r>
            <a:r>
              <a:rPr lang="nl-BE" sz="2000" dirty="0">
                <a:solidFill>
                  <a:srgbClr val="FFFFFF"/>
                </a:solidFill>
              </a:rPr>
              <a:t> bijvoorbeeld toewijzen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8376DAE-16DE-4EDC-9426-C4D54AA0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7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207768-00B9-4571-800E-A8FB4E34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Literals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B3AD8D6-8C1A-4427-BF0C-033E02D6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000">
                <a:solidFill>
                  <a:srgbClr val="898989"/>
                </a:solidFill>
              </a:rPr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F6E8C8-A8F0-48B1-BD78-530AF97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nl-BE" sz="1000">
              <a:solidFill>
                <a:srgbClr val="898989"/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14EE4B8B-FF2F-4636-9335-240EFCA35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7330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096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9664D2-A477-470F-8730-BD9D28F3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Literals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586734B3-4075-4C84-A354-FBC663C4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1500" dirty="0"/>
              <a:t>Gehele getallen worden standaard als int beschouwd.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125</a:t>
            </a:r>
          </a:p>
          <a:p>
            <a:r>
              <a:rPr lang="nl-BE" sz="1500" dirty="0"/>
              <a:t>Kommagetallen (met punt .) worden standaard als double beschouwd,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12.5</a:t>
            </a:r>
          </a:p>
          <a:p>
            <a:endParaRPr lang="nl-BE" sz="1500" dirty="0"/>
          </a:p>
          <a:p>
            <a:r>
              <a:rPr lang="nl-BE" sz="1500" dirty="0"/>
              <a:t>Via een suffix na het getal kan je aangeven als het om andere types gaat:</a:t>
            </a:r>
          </a:p>
          <a:p>
            <a:pPr lvl="1"/>
            <a:r>
              <a:rPr lang="nl-BE" sz="1500" dirty="0"/>
              <a:t>U of u voor </a:t>
            </a:r>
            <a:r>
              <a:rPr lang="nl-BE" sz="1500" dirty="0" err="1"/>
              <a:t>uint</a:t>
            </a:r>
            <a:r>
              <a:rPr lang="nl-BE" sz="1500" dirty="0"/>
              <a:t> . Vb.: 125U.</a:t>
            </a:r>
          </a:p>
          <a:p>
            <a:pPr lvl="1"/>
            <a:r>
              <a:rPr lang="nl-BE" sz="1500" dirty="0"/>
              <a:t>L of l voor long . Vb.: 125L.</a:t>
            </a:r>
          </a:p>
          <a:p>
            <a:pPr lvl="1"/>
            <a:r>
              <a:rPr lang="nl-BE" sz="1500" dirty="0"/>
              <a:t>UL of </a:t>
            </a:r>
            <a:r>
              <a:rPr lang="nl-BE" sz="1500" dirty="0" err="1"/>
              <a:t>ul</a:t>
            </a:r>
            <a:r>
              <a:rPr lang="nl-BE" sz="1500" dirty="0"/>
              <a:t> voor </a:t>
            </a:r>
            <a:r>
              <a:rPr lang="nl-BE" sz="1500" dirty="0" err="1"/>
              <a:t>ulong</a:t>
            </a:r>
            <a:r>
              <a:rPr lang="nl-BE" sz="1500" dirty="0"/>
              <a:t> . Vb.: 125ul.</a:t>
            </a:r>
          </a:p>
          <a:p>
            <a:pPr lvl="1"/>
            <a:r>
              <a:rPr lang="nl-BE" sz="1500" dirty="0"/>
              <a:t>F of f voor </a:t>
            </a:r>
            <a:r>
              <a:rPr lang="nl-BE" sz="1500" dirty="0" err="1"/>
              <a:t>float</a:t>
            </a:r>
            <a:r>
              <a:rPr lang="nl-BE" sz="1500" dirty="0"/>
              <a:t> . Vb.: 12.5f.</a:t>
            </a:r>
          </a:p>
          <a:p>
            <a:pPr lvl="1"/>
            <a:r>
              <a:rPr lang="nl-BE" sz="1500" dirty="0"/>
              <a:t>M of m voor </a:t>
            </a:r>
            <a:r>
              <a:rPr lang="nl-BE" sz="1500" dirty="0" err="1"/>
              <a:t>decimal</a:t>
            </a:r>
            <a:r>
              <a:rPr lang="nl-BE" sz="1500" dirty="0"/>
              <a:t> . Vb.: 12.5M.</a:t>
            </a:r>
          </a:p>
          <a:p>
            <a:r>
              <a:rPr lang="nl-BE" sz="1500" dirty="0"/>
              <a:t>Voor </a:t>
            </a:r>
            <a:r>
              <a:rPr lang="nl-BE" sz="1500" dirty="0" err="1"/>
              <a:t>bool</a:t>
            </a:r>
            <a:r>
              <a:rPr lang="nl-BE" sz="1500" dirty="0"/>
              <a:t> is dit enkel </a:t>
            </a:r>
            <a:r>
              <a:rPr lang="nl-BE" sz="1500" dirty="0" err="1"/>
              <a:t>true</a:t>
            </a:r>
            <a:r>
              <a:rPr lang="nl-BE" sz="1500" dirty="0"/>
              <a:t>  of </a:t>
            </a:r>
            <a:r>
              <a:rPr lang="nl-BE" sz="1500" dirty="0" err="1"/>
              <a:t>false</a:t>
            </a:r>
            <a:endParaRPr lang="nl-BE" sz="1500" dirty="0"/>
          </a:p>
          <a:p>
            <a:r>
              <a:rPr lang="nl-BE" sz="1500" dirty="0"/>
              <a:t>Voor </a:t>
            </a:r>
            <a:r>
              <a:rPr lang="nl-BE" sz="1500" dirty="0" err="1"/>
              <a:t>char</a:t>
            </a:r>
            <a:r>
              <a:rPr lang="nl-BE" sz="1500" dirty="0"/>
              <a:t> wordt dit aangeduid met een enkele apostrof voor en na de </a:t>
            </a:r>
            <a:r>
              <a:rPr lang="nl-BE" sz="1500" dirty="0" err="1"/>
              <a:t>literal</a:t>
            </a:r>
            <a:r>
              <a:rPr lang="nl-BE" sz="1500" dirty="0"/>
              <a:t>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'q'.</a:t>
            </a:r>
          </a:p>
          <a:p>
            <a:r>
              <a:rPr lang="nl-BE" sz="1500" dirty="0"/>
              <a:t>Voor string wordt dit aangeduid met  aanhalingsteken voor en na de </a:t>
            </a:r>
            <a:r>
              <a:rPr lang="nl-BE" sz="1500" dirty="0" err="1"/>
              <a:t>literal</a:t>
            </a:r>
            <a:r>
              <a:rPr lang="nl-BE" sz="1500" dirty="0"/>
              <a:t>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"</a:t>
            </a:r>
            <a:r>
              <a:rPr lang="nl-BE" sz="1500" dirty="0" err="1"/>
              <a:t>pikachu</a:t>
            </a:r>
            <a:r>
              <a:rPr lang="nl-BE" sz="1500" dirty="0"/>
              <a:t>".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8437A10-2BFA-4CD7-A068-7538583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050">
                <a:solidFill>
                  <a:schemeClr val="tx1">
                    <a:alpha val="80000"/>
                  </a:schemeClr>
                </a:solidFill>
              </a:rPr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F10565-CB16-49BD-ADFC-6799F9E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95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6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6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924817" y="1690688"/>
            <a:ext cx="4870450" cy="2890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Standaard begin van programma.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Programma hoort bij de klasse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(zelfgekozen naam).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Main</a:t>
            </a:r>
            <a:r>
              <a:rPr lang="nl-BE" dirty="0">
                <a:solidFill>
                  <a:srgbClr val="666666"/>
                </a:solidFill>
              </a:rPr>
              <a:t> methode is steeds startpunt voor een programma.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2041525" y="1684338"/>
            <a:ext cx="2617788" cy="863600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27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Assignment</a:t>
            </a:r>
            <a:r>
              <a:rPr lang="nl-BE" dirty="0"/>
              <a:t> statement voorbeeld</a:t>
            </a:r>
          </a:p>
        </p:txBody>
      </p:sp>
      <p:sp>
        <p:nvSpPr>
          <p:cNvPr id="147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7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412776"/>
            <a:ext cx="4870450" cy="5153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Aanmaken van 3 variabelen van het type integer (gehele getallen).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798763" y="2481263"/>
            <a:ext cx="2735262" cy="36671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22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84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8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484784"/>
            <a:ext cx="4870450" cy="50811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Eerste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(toekenning).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Variabele </a:t>
            </a:r>
            <a:r>
              <a:rPr lang="nl-BE" dirty="0" err="1">
                <a:solidFill>
                  <a:srgbClr val="666666"/>
                </a:solidFill>
              </a:rPr>
              <a:t>first</a:t>
            </a:r>
            <a:r>
              <a:rPr lang="nl-BE" dirty="0">
                <a:solidFill>
                  <a:srgbClr val="666666"/>
                </a:solidFill>
              </a:rPr>
              <a:t> krijgt de waarde 1 toegewezen.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13050" y="2689226"/>
            <a:ext cx="1284288" cy="3159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55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9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9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340768"/>
            <a:ext cx="4870450" cy="5225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Volgende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Variabele </a:t>
            </a:r>
            <a:r>
              <a:rPr lang="nl-BE" dirty="0" err="1">
                <a:solidFill>
                  <a:srgbClr val="666666"/>
                </a:solidFill>
              </a:rPr>
              <a:t>second</a:t>
            </a:r>
            <a:r>
              <a:rPr lang="nl-BE" dirty="0">
                <a:solidFill>
                  <a:srgbClr val="666666"/>
                </a:solidFill>
              </a:rPr>
              <a:t> krijgt de waarde 2 toegewezen.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25750" y="2924176"/>
            <a:ext cx="1284288" cy="3159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4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505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50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268760"/>
            <a:ext cx="4870450" cy="52971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Derde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third</a:t>
            </a:r>
            <a:r>
              <a:rPr lang="nl-BE" dirty="0">
                <a:solidFill>
                  <a:srgbClr val="666666"/>
                </a:solidFill>
              </a:rPr>
              <a:t> krijgt de som toegekend van de waarden die de variabele </a:t>
            </a:r>
            <a:r>
              <a:rPr lang="nl-BE" dirty="0" err="1">
                <a:solidFill>
                  <a:srgbClr val="666666"/>
                </a:solidFill>
              </a:rPr>
              <a:t>second</a:t>
            </a:r>
            <a:r>
              <a:rPr lang="nl-BE" dirty="0">
                <a:solidFill>
                  <a:srgbClr val="666666"/>
                </a:solidFill>
              </a:rPr>
              <a:t> en </a:t>
            </a:r>
            <a:r>
              <a:rPr lang="nl-BE" dirty="0" err="1">
                <a:solidFill>
                  <a:srgbClr val="666666"/>
                </a:solidFill>
              </a:rPr>
              <a:t>first</a:t>
            </a:r>
            <a:r>
              <a:rPr lang="nl-BE" dirty="0">
                <a:solidFill>
                  <a:srgbClr val="666666"/>
                </a:solidFill>
              </a:rPr>
              <a:t> bevatten.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third</a:t>
            </a:r>
            <a:r>
              <a:rPr lang="nl-BE" dirty="0">
                <a:solidFill>
                  <a:srgbClr val="666666"/>
                </a:solidFill>
              </a:rPr>
              <a:t> zal met andere woorden de waarde 3 toegekend krijgen.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51151" y="3159126"/>
            <a:ext cx="2474913" cy="3032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3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885DE-3F8D-487E-90D6-A9BF7B0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998D2-E6FD-4EE4-876B-068BB922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1597EC-1644-47D1-BCD9-B74CFF4C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7F2C14-4BE8-4A24-97CE-6E88F14D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90D627-5522-4C70-988A-3C58C852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29" y="1204678"/>
            <a:ext cx="6143744" cy="205985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F545212-C5A6-4320-B97A-B78AB9A6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3847653"/>
            <a:ext cx="6764772" cy="1241475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636C9F2-0127-4CC2-A3D5-CD67CB55846E}"/>
              </a:ext>
            </a:extLst>
          </p:cNvPr>
          <p:cNvCxnSpPr/>
          <p:nvPr/>
        </p:nvCxnSpPr>
        <p:spPr>
          <a:xfrm>
            <a:off x="5375920" y="2924944"/>
            <a:ext cx="72008" cy="1223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D53B46D-E7FF-479C-AE4D-1F1B5FD4D9D7}"/>
              </a:ext>
            </a:extLst>
          </p:cNvPr>
          <p:cNvCxnSpPr/>
          <p:nvPr/>
        </p:nvCxnSpPr>
        <p:spPr>
          <a:xfrm>
            <a:off x="6528048" y="2759818"/>
            <a:ext cx="216024" cy="1344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C7235-B84A-489D-B8F4-9405D0A9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Primitieve (ingebouwde) types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2E2E8B-B282-4A98-BC18-4254F51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00">
              <a:solidFill>
                <a:srgbClr val="898989"/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F95675B1-026D-443C-89FB-D89AC9A2E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2695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59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96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chemeClr val="accent1"/>
                </a:solidFill>
              </a:rPr>
              <a:t>Types van variabelen voor getallen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27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Twee soorten getallen:</a:t>
            </a:r>
          </a:p>
          <a:p>
            <a:pPr lvl="1">
              <a:defRPr/>
            </a:pPr>
            <a:r>
              <a:rPr lang="nl-BE" dirty="0"/>
              <a:t>Gehele getallen (integers)</a:t>
            </a:r>
            <a:br>
              <a:rPr lang="nl-BE" dirty="0"/>
            </a:br>
            <a:r>
              <a:rPr lang="nl-BE" dirty="0"/>
              <a:t>	 1, 2, -2, 8, 12, 32776, </a:t>
            </a:r>
            <a:r>
              <a:rPr lang="nl-BE" dirty="0" err="1"/>
              <a:t>etc</a:t>
            </a:r>
            <a:endParaRPr lang="nl-BE" dirty="0"/>
          </a:p>
          <a:p>
            <a:pPr lvl="1">
              <a:defRPr/>
            </a:pPr>
            <a:r>
              <a:rPr lang="nl-BE" dirty="0"/>
              <a:t>Reële getallen(</a:t>
            </a:r>
            <a:r>
              <a:rPr lang="nl-BE" dirty="0" err="1"/>
              <a:t>reals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	 0,001; 3,14… ; -230,0201…</a:t>
            </a:r>
          </a:p>
          <a:p>
            <a:pPr lvl="1">
              <a:defRPr/>
            </a:pPr>
            <a:endParaRPr lang="nl-BE" dirty="0"/>
          </a:p>
          <a:p>
            <a:pPr lvl="1">
              <a:defRPr/>
            </a:pPr>
            <a:endParaRPr lang="nl-BE" dirty="0"/>
          </a:p>
          <a:p>
            <a:pPr marL="477837" lvl="1" indent="0">
              <a:buNone/>
              <a:defRPr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2564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Integers bewaren</a:t>
            </a:r>
          </a:p>
        </p:txBody>
      </p:sp>
      <p:sp>
        <p:nvSpPr>
          <p:cNvPr id="1116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9 soorten integer types in C#  (gehele getallen)</a:t>
            </a:r>
          </a:p>
          <a:p>
            <a:endParaRPr lang="nl-BE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14013"/>
              </p:ext>
            </p:extLst>
          </p:nvPr>
        </p:nvGraphicFramePr>
        <p:xfrm>
          <a:off x="1415480" y="2348880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>
            <a:spLocks noChangeArrowheads="1"/>
          </p:cNvSpPr>
          <p:nvPr/>
        </p:nvSpPr>
        <p:spPr bwMode="auto">
          <a:xfrm>
            <a:off x="2320926" y="5826126"/>
            <a:ext cx="6075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>
                <a:solidFill>
                  <a:srgbClr val="666666"/>
                </a:solidFill>
              </a:rPr>
              <a:t>int numberOfSheep: slechte keuze! Beter ushort nemen.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>
                <a:solidFill>
                  <a:srgbClr val="666666"/>
                </a:solidFill>
              </a:rPr>
              <a:t>(u staat voor ‘unsigned’ , zonder teken, dus enkel positief)</a:t>
            </a:r>
          </a:p>
        </p:txBody>
      </p:sp>
    </p:spTree>
    <p:extLst>
      <p:ext uri="{BB962C8B-B14F-4D97-AF65-F5344CB8AC3E}">
        <p14:creationId xmlns:p14="http://schemas.microsoft.com/office/powerpoint/2010/main" val="6138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86C3791D-8259-47B7-A422-859E12A8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50727"/>
              </p:ext>
            </p:extLst>
          </p:nvPr>
        </p:nvGraphicFramePr>
        <p:xfrm>
          <a:off x="1271464" y="1305929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Groottes</a:t>
            </a:r>
            <a:endParaRPr lang="en-IE" dirty="0"/>
          </a:p>
        </p:txBody>
      </p:sp>
      <p:sp>
        <p:nvSpPr>
          <p:cNvPr id="1126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1838325" y="47355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sbyte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5" name="Cilinder 14"/>
          <p:cNvSpPr>
            <a:spLocks noChangeArrowheads="1"/>
          </p:cNvSpPr>
          <p:nvPr/>
        </p:nvSpPr>
        <p:spPr bwMode="auto">
          <a:xfrm>
            <a:off x="2905125" y="47101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6" name="Cilinder 15"/>
          <p:cNvSpPr>
            <a:spLocks noChangeArrowheads="1"/>
          </p:cNvSpPr>
          <p:nvPr/>
        </p:nvSpPr>
        <p:spPr bwMode="auto">
          <a:xfrm>
            <a:off x="3930651" y="4625975"/>
            <a:ext cx="1577975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17" name="Cilinder 16"/>
          <p:cNvSpPr>
            <a:spLocks noChangeArrowheads="1"/>
          </p:cNvSpPr>
          <p:nvPr/>
        </p:nvSpPr>
        <p:spPr bwMode="auto">
          <a:xfrm>
            <a:off x="5692776" y="4629150"/>
            <a:ext cx="1579563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ushort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8" name="Cilinder 17"/>
          <p:cNvSpPr>
            <a:spLocks noChangeArrowheads="1"/>
          </p:cNvSpPr>
          <p:nvPr/>
        </p:nvSpPr>
        <p:spPr bwMode="auto">
          <a:xfrm>
            <a:off x="7947026" y="3233739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73951" y="5022850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098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90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Oefening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>
              <a:defRPr/>
            </a:pPr>
            <a:endParaRPr lang="nl-BE" dirty="0"/>
          </a:p>
          <a:p>
            <a:pPr>
              <a:defRPr/>
            </a:pPr>
            <a:r>
              <a:rPr lang="nl-BE" sz="2400" dirty="0"/>
              <a:t>Oefening:	</a:t>
            </a:r>
          </a:p>
          <a:p>
            <a:pPr lvl="1">
              <a:buFont typeface="Times" charset="0"/>
              <a:buNone/>
              <a:defRPr/>
            </a:pPr>
            <a:r>
              <a:rPr lang="nl-BE" dirty="0"/>
              <a:t>	Welke type  zou je kiezen voor volgende variabelen:</a:t>
            </a:r>
          </a:p>
          <a:p>
            <a:pPr lvl="1">
              <a:buFont typeface="Times" charset="0"/>
              <a:buNone/>
              <a:defRPr/>
            </a:pPr>
            <a:endParaRPr lang="nl-BE" dirty="0"/>
          </a:p>
          <a:p>
            <a:pPr lvl="1">
              <a:defRPr/>
            </a:pPr>
            <a:r>
              <a:rPr lang="nl-BE" dirty="0"/>
              <a:t>Temperatuur in graden </a:t>
            </a:r>
            <a:r>
              <a:rPr lang="nl-BE" dirty="0" err="1"/>
              <a:t>Celcius</a:t>
            </a:r>
            <a:endParaRPr lang="nl-BE" dirty="0"/>
          </a:p>
          <a:p>
            <a:pPr lvl="1">
              <a:defRPr/>
            </a:pPr>
            <a:r>
              <a:rPr lang="nl-BE" dirty="0"/>
              <a:t>Temperatuur </a:t>
            </a:r>
            <a:r>
              <a:rPr lang="nl-BE"/>
              <a:t>in Kelvin</a:t>
            </a:r>
            <a:endParaRPr lang="nl-BE" dirty="0"/>
          </a:p>
          <a:p>
            <a:pPr lvl="1">
              <a:defRPr/>
            </a:pPr>
            <a:r>
              <a:rPr lang="nl-BE" dirty="0"/>
              <a:t>Aantal mensen op aarde</a:t>
            </a:r>
          </a:p>
          <a:p>
            <a:pPr lvl="1">
              <a:defRPr/>
            </a:pPr>
            <a:r>
              <a:rPr lang="nl-BE" dirty="0"/>
              <a:t>Aantal klasgenoten</a:t>
            </a:r>
          </a:p>
          <a:p>
            <a:pPr lvl="1">
              <a:defRPr/>
            </a:pPr>
            <a:r>
              <a:rPr lang="nl-BE" dirty="0"/>
              <a:t>BMI (body </a:t>
            </a:r>
            <a:r>
              <a:rPr lang="nl-BE" dirty="0" err="1"/>
              <a:t>mass</a:t>
            </a:r>
            <a:r>
              <a:rPr lang="nl-BE" dirty="0"/>
              <a:t> index)</a:t>
            </a:r>
          </a:p>
          <a:p>
            <a:pPr lvl="1"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125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5714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Reële getallen voorstellen</a:t>
            </a:r>
          </a:p>
        </p:txBody>
      </p:sp>
      <p:sp>
        <p:nvSpPr>
          <p:cNvPr id="115715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2"/>
            <a:r>
              <a:rPr lang="nl-BE" sz="2400">
                <a:solidFill>
                  <a:srgbClr val="000000"/>
                </a:solidFill>
              </a:rPr>
              <a:t>Computer zal benadering bewaren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lage benadering: verkeerde uitkomsten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hoge benadering: te veel geheugenverbruik</a:t>
            </a: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2"/>
            <a:r>
              <a:rPr lang="nl-BE" sz="2400">
                <a:solidFill>
                  <a:srgbClr val="000000"/>
                </a:solidFill>
              </a:rPr>
              <a:t>C# voorziet verschillende type naargelang afweging geheugengebruik vs. precisie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616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Breedbeeld</PresentationFormat>
  <Paragraphs>261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4" baseType="lpstr">
      <vt:lpstr>Calibri</vt:lpstr>
      <vt:lpstr>Courier New</vt:lpstr>
      <vt:lpstr>Times</vt:lpstr>
      <vt:lpstr>Arial</vt:lpstr>
      <vt:lpstr>Calibri Light</vt:lpstr>
      <vt:lpstr>Kantoorthema</vt:lpstr>
      <vt:lpstr>Data types</vt:lpstr>
      <vt:lpstr>Variabelen en data</vt:lpstr>
      <vt:lpstr>Variabelen aanmaken</vt:lpstr>
      <vt:lpstr>Primitieve (ingebouwde) types</vt:lpstr>
      <vt:lpstr>Types van variabelen voor getallen</vt:lpstr>
      <vt:lpstr>Integers bewaren</vt:lpstr>
      <vt:lpstr>Groottes</vt:lpstr>
      <vt:lpstr>Oefening</vt:lpstr>
      <vt:lpstr>Reële getallen voorstellen</vt:lpstr>
      <vt:lpstr>Real values bewaren</vt:lpstr>
      <vt:lpstr>Real values groottes</vt:lpstr>
      <vt:lpstr>PowerPoint-presentatie</vt:lpstr>
      <vt:lpstr>Real literal waarden</vt:lpstr>
      <vt:lpstr>Real literals</vt:lpstr>
      <vt:lpstr>Bool</vt:lpstr>
      <vt:lpstr>Tekst en karakters</vt:lpstr>
      <vt:lpstr>Variabelen</vt:lpstr>
      <vt:lpstr>Variabelen</vt:lpstr>
      <vt:lpstr>Variabelen aanmaken</vt:lpstr>
      <vt:lpstr>Waarde toewijzen aan variabelen</vt:lpstr>
      <vt:lpstr>Appelen en peren</vt:lpstr>
      <vt:lpstr>Literals</vt:lpstr>
      <vt:lpstr>Literals</vt:lpstr>
      <vt:lpstr>Assignment statement voorbeeld</vt:lpstr>
      <vt:lpstr>Assignment statement voorbeeld</vt:lpstr>
      <vt:lpstr>Assignment statement voorbeeld</vt:lpstr>
      <vt:lpstr>Assignment statement voorbeeld</vt:lpstr>
      <vt:lpstr>Assignment statement voorbeeld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Dams Tim</dc:creator>
  <cp:lastModifiedBy>Tim Dams</cp:lastModifiedBy>
  <cp:revision>13</cp:revision>
  <dcterms:created xsi:type="dcterms:W3CDTF">2018-09-24T17:32:41Z</dcterms:created>
  <dcterms:modified xsi:type="dcterms:W3CDTF">2019-09-25T12:23:20Z</dcterms:modified>
</cp:coreProperties>
</file>