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516" r:id="rId2"/>
    <p:sldId id="496" r:id="rId3"/>
    <p:sldId id="497" r:id="rId4"/>
    <p:sldId id="523" r:id="rId5"/>
    <p:sldId id="498" r:id="rId6"/>
    <p:sldId id="495" r:id="rId7"/>
    <p:sldId id="517" r:id="rId8"/>
    <p:sldId id="521" r:id="rId9"/>
    <p:sldId id="522" r:id="rId10"/>
    <p:sldId id="489" r:id="rId11"/>
    <p:sldId id="519" r:id="rId12"/>
    <p:sldId id="512" r:id="rId13"/>
    <p:sldId id="520" r:id="rId14"/>
    <p:sldId id="515" r:id="rId15"/>
    <p:sldId id="490" r:id="rId16"/>
    <p:sldId id="491" r:id="rId17"/>
    <p:sldId id="518" r:id="rId18"/>
  </p:sldIdLst>
  <p:sldSz cx="12192000" cy="6858000"/>
  <p:notesSz cx="7099300" cy="102346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618012"/>
          <a:ext cx="651360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204732"/>
          <a:ext cx="455952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/>
            <a:t>Stel, je hebt: int getal = 5;</a:t>
          </a:r>
          <a:endParaRPr lang="en-US" sz="2800" kern="1200"/>
        </a:p>
      </dsp:txBody>
      <dsp:txXfrm>
        <a:off x="366029" y="245081"/>
        <a:ext cx="4478824" cy="745862"/>
      </dsp:txXfrm>
    </dsp:sp>
    <dsp:sp modelId="{D19F7027-0894-4874-8C99-0F594F8BC81D}">
      <dsp:nvSpPr>
        <dsp:cNvPr id="0" name=""/>
        <dsp:cNvSpPr/>
      </dsp:nvSpPr>
      <dsp:spPr>
        <a:xfrm>
          <a:off x="0" y="1888093"/>
          <a:ext cx="6513603" cy="379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83184" rIns="5055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1° Huidige waarde van de variabele getal uitlezen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2° 1 bij deze waarde optellen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3° Resultaat terug in de variabele getal plaatsen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Dus:</a:t>
          </a:r>
          <a:endParaRPr lang="en-US" sz="2800" kern="120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 dirty="0"/>
            <a:t>getal= getal +1;</a:t>
          </a:r>
          <a:endParaRPr lang="en-US" sz="2800" kern="1200" dirty="0"/>
        </a:p>
      </dsp:txBody>
      <dsp:txXfrm>
        <a:off x="0" y="1888093"/>
        <a:ext cx="6513603" cy="3792600"/>
      </dsp:txXfrm>
    </dsp:sp>
    <dsp:sp modelId="{06C67BBE-03DB-430F-8448-1D6B8B837BB0}">
      <dsp:nvSpPr>
        <dsp:cNvPr id="0" name=""/>
        <dsp:cNvSpPr/>
      </dsp:nvSpPr>
      <dsp:spPr>
        <a:xfrm>
          <a:off x="325680" y="1474812"/>
          <a:ext cx="4559522" cy="826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/>
            <a:t>Hoe verhoog ik deze met 1?</a:t>
          </a:r>
          <a:endParaRPr lang="en-US" sz="2800" kern="1200"/>
        </a:p>
      </dsp:txBody>
      <dsp:txXfrm>
        <a:off x="366029" y="1515161"/>
        <a:ext cx="447882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int getalA= 6;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int getalB= 8;</a:t>
          </a:r>
          <a:endParaRPr lang="en-US" sz="15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1° Waarde eerste variabele in reserve variabele bewaren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2° Waarde eerste variabele overschrijven met waarde van tweede variabele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3° Waarde in tweede variabele overschrijven met waarde in reserve variabele</a:t>
          </a:r>
          <a:endParaRPr lang="en-US" sz="15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500" kern="1200" dirty="0"/>
            <a:t>	int temp = </a:t>
          </a:r>
          <a:r>
            <a:rPr lang="nl-BE" sz="1500" kern="1200" dirty="0" err="1"/>
            <a:t>getalA</a:t>
          </a:r>
          <a:r>
            <a:rPr lang="nl-BE" sz="1500" kern="1200" dirty="0"/>
            <a:t>;</a:t>
          </a:r>
          <a:br>
            <a:rPr lang="nl-BE" sz="1500" kern="1200" dirty="0"/>
          </a:br>
          <a:r>
            <a:rPr lang="nl-BE" sz="1500" kern="1200" dirty="0" err="1"/>
            <a:t>getalA</a:t>
          </a:r>
          <a:r>
            <a:rPr lang="nl-BE" sz="1500" kern="1200" dirty="0"/>
            <a:t>= </a:t>
          </a:r>
          <a:r>
            <a:rPr lang="nl-BE" sz="1500" kern="1200" dirty="0" err="1"/>
            <a:t>getalB</a:t>
          </a:r>
          <a:r>
            <a:rPr lang="nl-BE" sz="1500" kern="1200" dirty="0"/>
            <a:t>;</a:t>
          </a:r>
          <a:br>
            <a:rPr lang="nl-BE" sz="1500" kern="1200" dirty="0"/>
          </a:br>
          <a:r>
            <a:rPr lang="nl-BE" sz="1500" kern="1200" dirty="0" err="1"/>
            <a:t>getalB</a:t>
          </a:r>
          <a:r>
            <a:rPr lang="nl-BE" sz="1500" kern="1200" dirty="0"/>
            <a:t>= temp;</a:t>
          </a:r>
          <a:endParaRPr lang="en-US" sz="15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24/09/2019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7495A7-DE5B-4522-81BD-059E45EE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24/09/2019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F77599-7F3B-45D8-B476-3C6772EA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24/09/2019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C8D9FD-D30F-4DF1-B4B3-3E48EBA7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24/09/2019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2BF95-8489-4AF0-BCAB-1780AAC1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24/09/2019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F81A5-1783-445C-BA17-503F2708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24/09/2019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6C9AAD-1007-4DEE-956A-24B9E472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24/09/2019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7A821A-D6C6-4D1B-BF26-8223317A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24/09/2019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DB572E-4782-4046-B049-614D7F6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5B22393-6B40-4366-97FE-D12730D4A43B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83EB732-F95D-47D2-8403-A6D314F976C3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24/09/2019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4F9082-7691-4F58-8D75-BDD8DAF5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24/09/2019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69824C-A131-4C56-9F95-5AC5EF5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24/09/2019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960E24-ABE3-423A-84B9-E83BE7D3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24/09/2019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2EFA16-EEA4-476C-8B1A-198354EC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Programming </a:t>
            </a:r>
            <a:r>
              <a:rPr lang="nl-BE" dirty="0" err="1"/>
              <a:t>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Operators en expressies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66B696-C616-457B-BA56-911D29717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BE" sz="20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D7C8C5-6B8B-4FAE-A955-DC46A66AC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r="399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34BFCF8-5135-46F5-A372-592AF69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nl-BE" sz="150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 voorbeelden</a:t>
            </a: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>
                <a:solidFill>
                  <a:schemeClr val="bg1"/>
                </a:solidFill>
              </a:rPr>
              <a:t>“M’n </a:t>
            </a:r>
            <a:r>
              <a:rPr lang="nl-BE" sz="2000" dirty="0" err="1">
                <a:solidFill>
                  <a:schemeClr val="bg1"/>
                </a:solidFill>
              </a:rPr>
              <a:t>uberlevel</a:t>
            </a:r>
            <a:r>
              <a:rPr lang="nl-BE" sz="2000" dirty="0">
                <a:solidFill>
                  <a:schemeClr val="bg1"/>
                </a:solidFill>
              </a:rPr>
              <a:t> </a:t>
            </a:r>
            <a:r>
              <a:rPr lang="nl-BE" sz="2000" dirty="0" err="1">
                <a:solidFill>
                  <a:schemeClr val="bg1"/>
                </a:solidFill>
              </a:rPr>
              <a:t>paladin</a:t>
            </a:r>
            <a:r>
              <a:rPr lang="nl-BE" sz="2000" dirty="0">
                <a:solidFill>
                  <a:schemeClr val="bg1"/>
                </a:solidFill>
              </a:rPr>
              <a:t> heeft 3261 diamanten gevonden. Hij kan deze in </a:t>
            </a:r>
            <a:r>
              <a:rPr lang="nl-BE" sz="2000" dirty="0" err="1">
                <a:solidFill>
                  <a:schemeClr val="bg1"/>
                </a:solidFill>
              </a:rPr>
              <a:t>inventory</a:t>
            </a:r>
            <a:r>
              <a:rPr lang="nl-BE" sz="2000" dirty="0">
                <a:solidFill>
                  <a:schemeClr val="bg1"/>
                </a:solidFill>
              </a:rPr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Hoe verhoog je waarde van een variabele?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Hoe verwissel je de waarde van 2 variabelen?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Breedbeeld</PresentationFormat>
  <Paragraphs>121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Calibri</vt:lpstr>
      <vt:lpstr>Courier New</vt:lpstr>
      <vt:lpstr>Times</vt:lpstr>
      <vt:lpstr>Kantoorthema</vt:lpstr>
      <vt:lpstr>Operators en expressies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11</cp:revision>
  <dcterms:created xsi:type="dcterms:W3CDTF">2018-09-24T18:00:57Z</dcterms:created>
  <dcterms:modified xsi:type="dcterms:W3CDTF">2019-09-24T07:21:47Z</dcterms:modified>
</cp:coreProperties>
</file>