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59" r:id="rId4"/>
    <p:sldId id="264" r:id="rId5"/>
    <p:sldId id="263" r:id="rId6"/>
    <p:sldId id="266" r:id="rId7"/>
    <p:sldId id="268" r:id="rId8"/>
    <p:sldId id="269" r:id="rId9"/>
    <p:sldId id="294" r:id="rId10"/>
    <p:sldId id="296" r:id="rId11"/>
    <p:sldId id="297" r:id="rId12"/>
    <p:sldId id="298" r:id="rId13"/>
    <p:sldId id="265" r:id="rId14"/>
    <p:sldId id="271" r:id="rId15"/>
    <p:sldId id="272" r:id="rId16"/>
    <p:sldId id="273" r:id="rId17"/>
    <p:sldId id="295" r:id="rId18"/>
  </p:sldIdLst>
  <p:sldSz cx="12192000" cy="6858000"/>
  <p:notesSz cx="7099300" cy="102346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At compile-time (kunnen we reeds)</a:t>
          </a:r>
          <a:endParaRPr lang="en-US" sz="34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At link-time (volgend jaar)</a:t>
          </a:r>
          <a:endParaRPr lang="en-US" sz="34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At run-time (focus vandaag)</a:t>
          </a:r>
          <a:endParaRPr lang="en-US" sz="34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/>
            <a:t>Bepaal welke je output je verwacht:</a:t>
          </a:r>
          <a:endParaRPr lang="en-US" sz="24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Test programma met getallen van hierboven.</a:t>
          </a:r>
          <a:endParaRPr lang="en-US" sz="24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Klopt output?</a:t>
          </a:r>
          <a:endParaRPr lang="en-US" sz="24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5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13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7/10/2019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7/10/2019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7/10/2019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Debuggen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de 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gelijk is aan 0 =&gt; geen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>
              <a:solidFill>
                <a:schemeClr val="bg1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B3A8CCB9-1704-45DF-9746-9340E410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/>
              <a:t>Bug = fout in een programma</a:t>
            </a:r>
          </a:p>
          <a:p>
            <a:pPr eaLnBrk="1" hangingPunct="1"/>
            <a:r>
              <a:rPr lang="nl-BE" sz="1500"/>
              <a:t>Hoe opsporen?</a:t>
            </a:r>
          </a:p>
          <a:p>
            <a:pPr lvl="1" eaLnBrk="1" hangingPunct="1"/>
            <a:r>
              <a:rPr lang="nl-BE" sz="1500"/>
              <a:t>Primitieve hulpmiddeltjes</a:t>
            </a:r>
          </a:p>
          <a:p>
            <a:pPr lvl="2" eaLnBrk="1" hangingPunct="1"/>
            <a:r>
              <a:rPr lang="nl-BE" sz="1500">
                <a:latin typeface="Consolas" pitchFamily="49" charset="0"/>
                <a:cs typeface="Consolas" pitchFamily="49" charset="0"/>
              </a:rPr>
              <a:t>Console.WriteLine(…)</a:t>
            </a:r>
          </a:p>
          <a:p>
            <a:pPr lvl="1" eaLnBrk="1" hangingPunct="1"/>
            <a:r>
              <a:rPr lang="nl-BE" sz="1500" b="1"/>
              <a:t>Debugger</a:t>
            </a:r>
          </a:p>
          <a:p>
            <a:pPr lvl="2" eaLnBrk="1" hangingPunct="1"/>
            <a:r>
              <a:rPr lang="nl-BE" sz="1500"/>
              <a:t>Stap voor stap door het programma lopen en de inhoud van variabelen bekijken</a:t>
            </a:r>
          </a:p>
          <a:p>
            <a:pPr lvl="1" eaLnBrk="1" hangingPunct="1"/>
            <a:r>
              <a:rPr lang="nl-BE" sz="1500"/>
              <a:t>Lezen van broncode (“Code reading”)</a:t>
            </a:r>
          </a:p>
          <a:p>
            <a:pPr lvl="2" eaLnBrk="1" hangingPunct="1"/>
            <a:r>
              <a:rPr lang="nl-BE" sz="1500"/>
              <a:t>Programmeurs checken mekaars code en trachten zo fouten eruit te halen</a:t>
            </a:r>
          </a:p>
          <a:p>
            <a:pPr lvl="1" eaLnBrk="1" hangingPunct="1"/>
            <a:r>
              <a:rPr lang="nl-BE" sz="1500"/>
              <a:t>Inspecteren van</a:t>
            </a:r>
          </a:p>
          <a:p>
            <a:pPr lvl="2" eaLnBrk="1" hangingPunct="1"/>
            <a:r>
              <a:rPr lang="nl-BE" sz="1500"/>
              <a:t>Log bestanden: dit zijn tekstbestanden die een programma genereert tijdens de uitvoering.</a:t>
            </a:r>
          </a:p>
          <a:p>
            <a:pPr lvl="2" eaLnBrk="1" hangingPunct="1"/>
            <a:r>
              <a:rPr lang="nl-BE" sz="1500"/>
              <a:t>Core dump: als een programma crasht, dan genereert het een bestand met daarin de volledige toestand van de processor, geheugen, etc.</a:t>
            </a:r>
          </a:p>
          <a:p>
            <a:pPr eaLnBrk="1" hangingPunct="1"/>
            <a:r>
              <a:rPr lang="nl-BE" sz="1500"/>
              <a:t>Oplossen van bugs is voor omvangrijke programma’s geen eenvoudige taak en is een discipline op zich</a:t>
            </a:r>
            <a:endParaRPr lang="nl-NL" sz="150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BE" dirty="0"/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623</Words>
  <Application>Microsoft Office PowerPoint</Application>
  <PresentationFormat>Breedbeeld</PresentationFormat>
  <Paragraphs>112</Paragraphs>
  <Slides>17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Consolas</vt:lpstr>
      <vt:lpstr>Calibri Light</vt:lpstr>
      <vt:lpstr>Arial</vt:lpstr>
      <vt:lpstr>Calibri</vt:lpstr>
      <vt:lpstr>Kantoorthema</vt:lpstr>
      <vt:lpstr>Debuggen</vt:lpstr>
      <vt:lpstr>PowerPoint-presentatie</vt:lpstr>
      <vt:lpstr>Inleiding</vt:lpstr>
      <vt:lpstr>Waar kunnen bugs ontstaan</vt:lpstr>
      <vt:lpstr>At compile-time</vt:lpstr>
      <vt:lpstr>At link-time</vt:lpstr>
      <vt:lpstr>At run-time</vt:lpstr>
      <vt:lpstr>Runtime fouten</vt:lpstr>
      <vt:lpstr>Breakpoint zetten</vt:lpstr>
      <vt:lpstr>Debugger starten</vt:lpstr>
      <vt:lpstr>Watch (autos) venster observeren</vt:lpstr>
      <vt:lpstr>Doorheen code ‘steppen’</vt:lpstr>
      <vt:lpstr>Demo: de debugger gebruiken</vt:lpstr>
      <vt:lpstr>Find de bug</vt:lpstr>
      <vt:lpstr>Vierkantsvergelijking</vt:lpstr>
      <vt:lpstr>Hoe debuggen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7</cp:revision>
  <dcterms:created xsi:type="dcterms:W3CDTF">2018-10-09T18:20:18Z</dcterms:created>
  <dcterms:modified xsi:type="dcterms:W3CDTF">2019-10-07T19:16:52Z</dcterms:modified>
</cp:coreProperties>
</file>