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1228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74" r:id="rId12"/>
    <p:sldId id="1108" r:id="rId13"/>
    <p:sldId id="1103" r:id="rId14"/>
    <p:sldId id="1104" r:id="rId15"/>
    <p:sldId id="1109" r:id="rId16"/>
    <p:sldId id="1785" r:id="rId17"/>
    <p:sldId id="1786" r:id="rId18"/>
    <p:sldId id="1787" r:id="rId19"/>
    <p:sldId id="1981" r:id="rId20"/>
    <p:sldId id="1968" r:id="rId21"/>
    <p:sldId id="1770" r:id="rId22"/>
    <p:sldId id="1975" r:id="rId23"/>
    <p:sldId id="1976" r:id="rId24"/>
    <p:sldId id="973" r:id="rId25"/>
    <p:sldId id="1734" r:id="rId26"/>
    <p:sldId id="1735" r:id="rId27"/>
    <p:sldId id="948" r:id="rId28"/>
    <p:sldId id="974" r:id="rId29"/>
    <p:sldId id="1870" r:id="rId30"/>
    <p:sldId id="949" r:id="rId31"/>
    <p:sldId id="1977" r:id="rId32"/>
    <p:sldId id="976" r:id="rId33"/>
    <p:sldId id="975" r:id="rId34"/>
    <p:sldId id="1956" r:id="rId35"/>
    <p:sldId id="1871" r:id="rId36"/>
    <p:sldId id="1872" r:id="rId37"/>
    <p:sldId id="950" r:id="rId38"/>
    <p:sldId id="1978" r:id="rId39"/>
    <p:sldId id="1979" r:id="rId40"/>
    <p:sldId id="1982" r:id="rId41"/>
    <p:sldId id="1969" r:id="rId42"/>
    <p:sldId id="1970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Times" panose="02020603050405020304" pitchFamily="18" charset="0"/>
      <p:regular r:id="rId55"/>
      <p:bold r:id="rId56"/>
      <p:italic r:id="rId57"/>
      <p:boldItalic r:id="rId5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/>
            <a:t>Two possibilities:</a:t>
          </a:r>
          <a:endParaRPr lang="en-US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/>
            <a:t>Pass single value of the array to the method  </a:t>
          </a:r>
          <a:endParaRPr lang="en-US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 err="1"/>
            <a:t>always</a:t>
          </a:r>
          <a:r>
            <a:rPr lang="nl-BE" dirty="0"/>
            <a:t> </a:t>
          </a:r>
          <a:r>
            <a:rPr lang="nl-BE" dirty="0" err="1"/>
            <a:t>by</a:t>
          </a:r>
          <a:r>
            <a:rPr lang="nl-BE" dirty="0"/>
            <a:t> </a:t>
          </a:r>
          <a:r>
            <a:rPr lang="nl-BE" b="1" dirty="0" err="1"/>
            <a:t>value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/>
            <a:t>Pass full array to the method </a:t>
          </a:r>
          <a:endParaRPr lang="en-US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 err="1"/>
            <a:t>always</a:t>
          </a:r>
          <a:r>
            <a:rPr lang="nl-BE" dirty="0"/>
            <a:t> </a:t>
          </a:r>
          <a:r>
            <a:rPr lang="nl-BE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/>
            <a:t>You can pass a </a:t>
          </a:r>
          <a:r>
            <a:rPr lang="en-US" u="sng"/>
            <a:t>single array element </a:t>
          </a:r>
          <a:r>
            <a:rPr lang="en-US"/>
            <a:t>to a method</a:t>
          </a:r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/>
            <a:t>In same manner as you would pass a variable</a:t>
          </a:r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/>
            <a:t>Variables are </a:t>
          </a:r>
          <a:r>
            <a:rPr lang="en-US" u="sng"/>
            <a:t>passed</a:t>
          </a:r>
          <a:r>
            <a:rPr lang="en-US"/>
            <a:t> </a:t>
          </a:r>
          <a:r>
            <a:rPr lang="en-US" u="sng"/>
            <a:t>by value</a:t>
          </a:r>
          <a:endParaRPr lang="en-US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/>
            <a:t>Local variables store a local copy of the value</a:t>
          </a:r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r>
            <a:rPr lang="en-US"/>
            <a:t>You can pass an </a:t>
          </a:r>
          <a:r>
            <a:rPr lang="en-US" u="sng"/>
            <a:t>entire array </a:t>
          </a:r>
          <a:r>
            <a:rPr lang="en-US"/>
            <a:t>as a parameter</a:t>
          </a:r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r>
            <a:rPr lang="en-US"/>
            <a:t>Arrays, like all objects but unlike built-in types, are </a:t>
          </a:r>
          <a:r>
            <a:rPr lang="en-US" b="1" u="sng"/>
            <a:t>passed by reference</a:t>
          </a:r>
          <a:endParaRPr lang="en-US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r>
            <a:rPr lang="en-US"/>
            <a:t>Method receives actual memory address of the array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E1D66D7D-1E24-40FE-A394-676267B936E4}">
      <dgm:prSet/>
      <dgm:spPr/>
      <dgm:t>
        <a:bodyPr/>
        <a:lstStyle/>
        <a:p>
          <a:r>
            <a:rPr lang="en-US"/>
            <a:t>Has access to the actual values in the array elements</a:t>
          </a:r>
        </a:p>
      </dgm:t>
    </dgm:pt>
    <dgm:pt modelId="{3FB03D01-E239-4EED-B263-45C0B73B96FA}" type="parTrans" cxnId="{A8ECBEFB-8FBC-419F-9E82-611540D3F0C1}">
      <dgm:prSet/>
      <dgm:spPr/>
      <dgm:t>
        <a:bodyPr/>
        <a:lstStyle/>
        <a:p>
          <a:endParaRPr lang="en-US"/>
        </a:p>
      </dgm:t>
    </dgm:pt>
    <dgm:pt modelId="{47E0773F-C71B-4318-AC1E-04023F2A2FA5}" type="sibTrans" cxnId="{A8ECBEFB-8FBC-419F-9E82-611540D3F0C1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623D3F3B-B7C1-4137-8602-50A9EE93D702}" type="presOf" srcId="{E1D66D7D-1E24-40FE-A394-676267B936E4}" destId="{F7EA0BE6-CCC1-4E03-B7AB-B2D5F45CAB8D}" srcOrd="0" destOrd="1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A8ECBEFB-8FBC-419F-9E82-611540D3F0C1}" srcId="{D35E2B16-8A4E-4F59-BF2A-3DB1E5D8C64B}" destId="{E1D66D7D-1E24-40FE-A394-676267B936E4}" srcOrd="0" destOrd="0" parTransId="{3FB03D01-E239-4EED-B263-45C0B73B96FA}" sibTransId="{47E0773F-C71B-4318-AC1E-04023F2A2FA5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/>
            <a:t>You will need two loops.</a:t>
          </a:r>
          <a:endParaRPr lang="en-US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/>
            <a:t>How about the .Length? Return total numbers of elements</a:t>
          </a:r>
          <a:endParaRPr lang="en-US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/>
            <a:t>Use GetUpperBound(x) where x is which dimensional-length you need </a:t>
          </a:r>
          <a:endParaRPr lang="en-US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Two possibilities:</a:t>
          </a:r>
          <a:endParaRPr lang="en-US" sz="3000" kern="120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Pass single value of the array to the method  </a:t>
          </a:r>
          <a:endParaRPr lang="en-US" sz="3000" kern="120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always</a:t>
          </a:r>
          <a:r>
            <a:rPr lang="nl-BE" sz="3000" kern="1200" dirty="0"/>
            <a:t> </a:t>
          </a:r>
          <a:r>
            <a:rPr lang="nl-BE" sz="3000" kern="1200" dirty="0" err="1"/>
            <a:t>by</a:t>
          </a:r>
          <a:r>
            <a:rPr lang="nl-BE" sz="3000" kern="1200" dirty="0"/>
            <a:t> </a:t>
          </a:r>
          <a:r>
            <a:rPr lang="nl-BE" sz="3000" b="1" kern="1200" dirty="0" err="1"/>
            <a:t>value</a:t>
          </a:r>
          <a:endParaRPr lang="en-US" sz="30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Pass full array to the method </a:t>
          </a:r>
          <a:endParaRPr lang="en-US" sz="3000" kern="120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always</a:t>
          </a:r>
          <a:r>
            <a:rPr lang="nl-BE" sz="3000" kern="1200" dirty="0"/>
            <a:t> </a:t>
          </a:r>
          <a:r>
            <a:rPr lang="nl-BE" sz="3000" kern="1200" dirty="0" err="1"/>
            <a:t>by</a:t>
          </a:r>
          <a:r>
            <a:rPr lang="nl-BE" sz="3000" kern="1200" dirty="0"/>
            <a:t> </a:t>
          </a:r>
          <a:r>
            <a:rPr lang="nl-BE" sz="3000" b="1" kern="1200" dirty="0" err="1"/>
            <a:t>reference</a:t>
          </a:r>
          <a:endParaRPr lang="en-US" sz="30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pass a </a:t>
          </a:r>
          <a:r>
            <a:rPr lang="en-US" sz="2300" u="sng" kern="1200"/>
            <a:t>single array element </a:t>
          </a:r>
          <a:r>
            <a:rPr lang="en-US" sz="2300" kern="1200"/>
            <a:t>to a method</a:t>
          </a:r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same manner as you would pass a variable</a:t>
          </a:r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Variables are </a:t>
          </a:r>
          <a:r>
            <a:rPr lang="en-US" sz="2300" u="sng" kern="1200"/>
            <a:t>passed</a:t>
          </a:r>
          <a:r>
            <a:rPr lang="en-US" sz="2300" kern="1200"/>
            <a:t> </a:t>
          </a:r>
          <a:r>
            <a:rPr lang="en-US" sz="2300" u="sng" kern="1200"/>
            <a:t>by value</a:t>
          </a:r>
          <a:endParaRPr lang="en-US" sz="2300" kern="120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Local variables store a local copy of the value</a:t>
          </a:r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pass an </a:t>
          </a:r>
          <a:r>
            <a:rPr lang="en-US" sz="2300" u="sng" kern="1200"/>
            <a:t>entire array </a:t>
          </a:r>
          <a:r>
            <a:rPr lang="en-US" sz="2300" kern="1200"/>
            <a:t>as a parameter</a:t>
          </a:r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Arrays, like all objects but unlike built-in types, are </a:t>
          </a:r>
          <a:r>
            <a:rPr lang="en-US" sz="2300" b="1" u="sng" kern="1200"/>
            <a:t>passed by reference</a:t>
          </a:r>
          <a:endParaRPr lang="en-US" sz="2300" kern="120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Method receives actual memory address of the array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Has access to the actual values in the array elements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You will need two loops.</a:t>
          </a:r>
          <a:endParaRPr lang="en-US" sz="3300" kern="120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How about the .Length? Return total numbers of elements</a:t>
          </a:r>
          <a:endParaRPr lang="en-US" sz="3300" kern="120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Use GetUpperBound(x) where x is which dimensional-length you need </a:t>
          </a:r>
          <a:endParaRPr lang="en-US" sz="3300" kern="120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apwt.gitbook.io/ziescherp/semester-1-appendix/all-in-projecten/4_mazegame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 and methods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6C79E8F-1FB5-4FAE-A0EF-73762A6C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>
                <a:solidFill>
                  <a:prstClr val="white"/>
                </a:solidFill>
              </a:rPr>
              <a:t>| </a:t>
            </a:r>
            <a:fld id="{07DCCE98-C9D1-4FEF-ADDE-AE30A9E734C1}" type="slidenum">
              <a:rPr lang="en-US">
                <a:solidFill>
                  <a:prstClr val="white"/>
                </a:solidFill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2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.NET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array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Pro-tip: have a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System.IO.Path.Get</a:t>
            </a:r>
            <a:r>
              <a:rPr lang="nl-BE" i="1" dirty="0" err="1"/>
              <a:t>xxxx</a:t>
            </a:r>
            <a:r>
              <a:rPr lang="nl-BE" i="1" dirty="0"/>
              <a:t>(); </a:t>
            </a:r>
            <a:r>
              <a:rPr lang="nl-BE" dirty="0" err="1"/>
              <a:t>methods</a:t>
            </a:r>
            <a:r>
              <a:rPr lang="nl-BE" dirty="0"/>
              <a:t>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763872" y="2081111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($"Enter Temperature {</a:t>
            </a:r>
            <a:r>
              <a:rPr lang="en-US" dirty="0" err="1"/>
              <a:t>i</a:t>
            </a:r>
            <a:r>
              <a:rPr lang="en-US" dirty="0"/>
              <a:t> + 1}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0000FF"/>
                </a:solidFill>
              </a:rPr>
              <a:t>Convert.ToInt32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74" y="2170141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3206774" y="2816846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299283" y="2662613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Passing arrays to methods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0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Startup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6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23157" y="4040919"/>
            <a:ext cx="9945686" cy="2137403"/>
          </a:xfrm>
        </p:spPr>
        <p:txBody>
          <a:bodyPr/>
          <a:lstStyle/>
          <a:p>
            <a:r>
              <a:rPr lang="nl-BE" dirty="0" err="1"/>
              <a:t>Suppose</a:t>
            </a:r>
            <a:r>
              <a:rPr lang="nl-BE" dirty="0"/>
              <a:t> we start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62709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2596"/>
              <a:gd name="adj4" fmla="val -20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are building </a:t>
            </a:r>
            <a:r>
              <a:rPr lang="nl-BE" dirty="0" err="1"/>
              <a:t>dotnetcore</a:t>
            </a:r>
            <a:r>
              <a:rPr lang="nl-BE" dirty="0"/>
              <a:t> app, start </a:t>
            </a:r>
            <a:r>
              <a:rPr lang="nl-BE" dirty="0" err="1"/>
              <a:t>with</a:t>
            </a:r>
            <a:r>
              <a:rPr lang="nl-BE" dirty="0"/>
              <a:t>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Very usefull to create shell-tools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/>
              <a:t>Using Multidimensional Arrays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1500" b="1" dirty="0"/>
              <a:t>One-dimensional </a:t>
            </a:r>
            <a:r>
              <a:rPr lang="en-US" sz="1500" dirty="0"/>
              <a:t>or </a:t>
            </a:r>
            <a:r>
              <a:rPr lang="en-US" sz="1500" b="1" dirty="0"/>
              <a:t>single-dimensional array</a:t>
            </a:r>
          </a:p>
          <a:p>
            <a:pPr lvl="1" eaLnBrk="1" hangingPunct="1"/>
            <a:r>
              <a:rPr lang="en-US" sz="1500" dirty="0"/>
              <a:t>Picture as a column of values</a:t>
            </a:r>
          </a:p>
          <a:p>
            <a:pPr lvl="1" eaLnBrk="1" hangingPunct="1"/>
            <a:r>
              <a:rPr lang="en-US" sz="1500" dirty="0"/>
              <a:t>Elements can be accessed using a single subscript</a:t>
            </a:r>
          </a:p>
          <a:p>
            <a:pPr eaLnBrk="1" hangingPunct="1"/>
            <a:endParaRPr lang="en-US" sz="1500" b="1" dirty="0"/>
          </a:p>
          <a:p>
            <a:pPr eaLnBrk="1" hangingPunct="1"/>
            <a:endParaRPr lang="en-US" sz="1500" b="1" dirty="0"/>
          </a:p>
          <a:p>
            <a:pPr eaLnBrk="1" hangingPunct="1"/>
            <a:endParaRPr lang="en-US" sz="1500" b="1" dirty="0"/>
          </a:p>
          <a:p>
            <a:pPr eaLnBrk="1" hangingPunct="1"/>
            <a:r>
              <a:rPr lang="en-US" sz="1500" b="1" dirty="0"/>
              <a:t>Multidimensional arrays</a:t>
            </a:r>
          </a:p>
          <a:p>
            <a:pPr lvl="1" eaLnBrk="1" hangingPunct="1"/>
            <a:r>
              <a:rPr lang="en-US" sz="1500" dirty="0"/>
              <a:t>Require multiple subscripts to access the array elements</a:t>
            </a:r>
          </a:p>
          <a:p>
            <a:pPr lvl="1" eaLnBrk="1" hangingPunct="1"/>
            <a:r>
              <a:rPr lang="en-US" sz="1500" b="1" dirty="0"/>
              <a:t>Two-dimensional arrays</a:t>
            </a:r>
            <a:endParaRPr lang="en-US" sz="1500" dirty="0"/>
          </a:p>
          <a:p>
            <a:pPr lvl="2" eaLnBrk="1" hangingPunct="1"/>
            <a:r>
              <a:rPr lang="en-US" sz="1500" dirty="0"/>
              <a:t>Have two or more columns of values for each row</a:t>
            </a:r>
            <a:endParaRPr lang="en-US" sz="1500" dirty="0">
              <a:latin typeface="Courier New" pitchFamily="1" charset="0"/>
            </a:endParaRPr>
          </a:p>
          <a:p>
            <a:pPr lvl="2" eaLnBrk="1" hangingPunct="1"/>
            <a:r>
              <a:rPr lang="en-US" sz="1500" dirty="0"/>
              <a:t>Also called </a:t>
            </a:r>
            <a:r>
              <a:rPr lang="en-US" sz="1500" b="1" dirty="0"/>
              <a:t>rectangular</a:t>
            </a:r>
            <a:r>
              <a:rPr lang="en-US" sz="1500" dirty="0"/>
              <a:t> </a:t>
            </a:r>
            <a:r>
              <a:rPr lang="en-US" sz="1500" b="1" dirty="0"/>
              <a:t>array</a:t>
            </a:r>
            <a:r>
              <a:rPr lang="en-US" sz="1500" dirty="0"/>
              <a:t>, </a:t>
            </a:r>
            <a:r>
              <a:rPr lang="en-US" sz="1500" b="1" dirty="0"/>
              <a:t>matrix</a:t>
            </a:r>
            <a:r>
              <a:rPr lang="en-US" sz="1500" dirty="0"/>
              <a:t>, or a </a:t>
            </a:r>
            <a:r>
              <a:rPr lang="en-US" sz="15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dimension</a:t>
            </a:r>
            <a:r>
              <a:rPr lang="nl-BE" dirty="0"/>
              <a:t> </a:t>
            </a:r>
            <a:r>
              <a:rPr lang="nl-BE" dirty="0" err="1"/>
              <a:t>allowed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45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4D?? Or 5D??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allowed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2-dimensionial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of arrays</a:t>
            </a:r>
          </a:p>
          <a:p>
            <a:pPr lvl="1"/>
            <a:r>
              <a:rPr lang="en-IE" dirty="0"/>
              <a:t>Create as follows</a:t>
            </a:r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>
                <a:ea typeface="+mn-ea"/>
                <a:cs typeface="+mn-cs"/>
              </a:rPr>
              <a:t>For example: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Indexing</a:t>
            </a: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Passing a single value of an array to a method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1256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Accessing all elements in a 2D array?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34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811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an array of </a:t>
            </a:r>
            <a:r>
              <a:rPr lang="nl-BE" dirty="0" err="1"/>
              <a:t>verbs</a:t>
            </a:r>
            <a:r>
              <a:rPr lang="nl-BE" dirty="0"/>
              <a:t>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accept a single element </a:t>
            </a:r>
            <a:r>
              <a:rPr lang="nl-BE" dirty="0" err="1"/>
              <a:t>from</a:t>
            </a:r>
            <a:r>
              <a:rPr lang="nl-BE" dirty="0"/>
              <a:t> an array</a:t>
            </a:r>
          </a:p>
          <a:p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example</a:t>
            </a:r>
            <a:r>
              <a:rPr lang="nl-BE" dirty="0"/>
              <a:t>, </a:t>
            </a:r>
            <a:r>
              <a:rPr lang="nl-BE" dirty="0" err="1"/>
              <a:t>imagine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possibilities</a:t>
            </a:r>
            <a:r>
              <a:rPr lang="nl-BE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single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 =&gt;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full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=&gt;	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1555755" y="5840938"/>
            <a:ext cx="1063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dirty="0"/>
              <a:t>Click here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watch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pdf: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949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/>
              <a:t>Basics for a “RPG” game with 2D arrays of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hlinkClick r:id="rId2"/>
              </a:rPr>
              <a:t>https://apwt.gitbook.io/ziescherp/semester-1-appendix/all-in-projecten/4_mazegame</a:t>
            </a:r>
            <a:r>
              <a:rPr lang="nl-BE" sz="2000" dirty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41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994" y="1820186"/>
            <a:ext cx="4248573" cy="49022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42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/>
              <a:t>Passing a single value of an array to a method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Element 2 (12)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.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copy is </a:t>
            </a:r>
            <a:r>
              <a:rPr lang="nl-BE" dirty="0" err="1"/>
              <a:t>changed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. </a:t>
            </a:r>
            <a:r>
              <a:rPr lang="nl-BE" dirty="0" err="1"/>
              <a:t>Not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array.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Pass entire array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6027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</a:t>
            </a:r>
            <a:r>
              <a:rPr lang="nl-BE" dirty="0" err="1"/>
              <a:t>signature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passing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No </a:t>
            </a:r>
            <a:r>
              <a:rPr lang="nl-BE" dirty="0" err="1"/>
              <a:t>length</a:t>
            </a:r>
            <a:r>
              <a:rPr lang="nl-BE" dirty="0"/>
              <a:t> is </a:t>
            </a:r>
            <a:r>
              <a:rPr lang="nl-BE" dirty="0" err="1"/>
              <a:t>allowed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param</a:t>
            </a:r>
            <a:r>
              <a:rPr lang="nl-BE" dirty="0"/>
              <a:t> syntax: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Forces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.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Don’t</a:t>
            </a:r>
            <a:r>
              <a:rPr lang="nl-BE" dirty="0"/>
              <a:t> do </a:t>
            </a:r>
            <a:r>
              <a:rPr lang="nl-BE" dirty="0" err="1"/>
              <a:t>this</a:t>
            </a:r>
            <a:r>
              <a:rPr lang="nl-BE" dirty="0"/>
              <a:t>! 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/>
              <a:t>Passing a full array to a method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Array is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passed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</a:t>
            </a:r>
            <a:r>
              <a:rPr lang="nl-BE" dirty="0" err="1"/>
              <a:t>ference</a:t>
            </a:r>
            <a:r>
              <a:rPr lang="nl-BE" dirty="0"/>
              <a:t>. And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changing</a:t>
            </a:r>
            <a:r>
              <a:rPr lang="nl-BE" dirty="0"/>
              <a:t> element in </a:t>
            </a:r>
            <a:r>
              <a:rPr lang="nl-BE" dirty="0" err="1"/>
              <a:t>the</a:t>
            </a:r>
            <a:r>
              <a:rPr lang="nl-BE" dirty="0"/>
              <a:t> array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changes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array.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possibilities</a:t>
            </a:r>
            <a:r>
              <a:rPr lang="nl-BE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single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 =&gt;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full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=&gt;	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1555755" y="5840938"/>
            <a:ext cx="1063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dirty="0"/>
              <a:t>Click here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watch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pdf: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2178</Words>
  <Application>Microsoft Office PowerPoint</Application>
  <PresentationFormat>Breedbeeld</PresentationFormat>
  <Paragraphs>353</Paragraphs>
  <Slides>42</Slides>
  <Notes>9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51" baseType="lpstr">
      <vt:lpstr>Times New Roman</vt:lpstr>
      <vt:lpstr>Times</vt:lpstr>
      <vt:lpstr>Consolas</vt:lpstr>
      <vt:lpstr>Courier New</vt:lpstr>
      <vt:lpstr>Arial</vt:lpstr>
      <vt:lpstr>Courier</vt:lpstr>
      <vt:lpstr>Calibri Light</vt:lpstr>
      <vt:lpstr>Calibri</vt:lpstr>
      <vt:lpstr>Kantoorthema</vt:lpstr>
      <vt:lpstr>Arrays and methods</vt:lpstr>
      <vt:lpstr>Passing arrays to methods</vt:lpstr>
      <vt:lpstr>Passing a single value of an array to a method</vt:lpstr>
      <vt:lpstr>Example</vt:lpstr>
      <vt:lpstr>Passing a single value of an array to a method</vt:lpstr>
      <vt:lpstr>Pass entire array</vt:lpstr>
      <vt:lpstr>Methode signature when passing array</vt:lpstr>
      <vt:lpstr>Passing a full array to a method</vt:lpstr>
      <vt:lpstr>Summary</vt:lpstr>
      <vt:lpstr>Example of existing .NET methods with array results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Startup parameters</vt:lpstr>
      <vt:lpstr>Startup parameters in Main</vt:lpstr>
      <vt:lpstr>Very usefull to create shell-tools</vt:lpstr>
      <vt:lpstr>Multidimensional arrays</vt:lpstr>
      <vt:lpstr>Using Multidimensional Arrays</vt:lpstr>
      <vt:lpstr>Any dimension allowed</vt:lpstr>
      <vt:lpstr>PowerPoint-presentatie</vt:lpstr>
      <vt:lpstr>2-dimensionial arrays</vt:lpstr>
      <vt:lpstr>Indexing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Accessing all elements in a 2D array?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Summary</vt:lpstr>
      <vt:lpstr>Basics for a “RPG” game with 2D arrays of strings</vt:lpstr>
      <vt:lpstr>Code/walkthrough on digitap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Tim Dams</cp:lastModifiedBy>
  <cp:revision>14</cp:revision>
  <dcterms:created xsi:type="dcterms:W3CDTF">2018-12-17T08:01:03Z</dcterms:created>
  <dcterms:modified xsi:type="dcterms:W3CDTF">2019-12-16T10:54:53Z</dcterms:modified>
</cp:coreProperties>
</file>