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050" r:id="rId2"/>
    <p:sldId id="1668" r:id="rId3"/>
    <p:sldId id="1669" r:id="rId4"/>
    <p:sldId id="1670" r:id="rId5"/>
    <p:sldId id="1671" r:id="rId6"/>
    <p:sldId id="1672" r:id="rId7"/>
    <p:sldId id="1951" r:id="rId8"/>
    <p:sldId id="2051" r:id="rId9"/>
    <p:sldId id="2052" r:id="rId10"/>
    <p:sldId id="2053" r:id="rId11"/>
    <p:sldId id="2054" r:id="rId12"/>
    <p:sldId id="2055" r:id="rId13"/>
    <p:sldId id="2056" r:id="rId14"/>
    <p:sldId id="2057" r:id="rId15"/>
    <p:sldId id="2061" r:id="rId16"/>
    <p:sldId id="2058" r:id="rId17"/>
    <p:sldId id="2059" r:id="rId18"/>
    <p:sldId id="2060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50"/>
            <p14:sldId id="1668"/>
            <p14:sldId id="1669"/>
            <p14:sldId id="1670"/>
            <p14:sldId id="1671"/>
            <p14:sldId id="1672"/>
            <p14:sldId id="1951"/>
            <p14:sldId id="2051"/>
            <p14:sldId id="2052"/>
            <p14:sldId id="2053"/>
            <p14:sldId id="2054"/>
            <p14:sldId id="2055"/>
            <p14:sldId id="2056"/>
            <p14:sldId id="2057"/>
            <p14:sldId id="2061"/>
            <p14:sldId id="2058"/>
            <p14:sldId id="2059"/>
            <p14:sldId id="20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28/04/2019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94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1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4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819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79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2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48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41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629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4/28/2019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9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2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62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5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847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3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59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58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Mod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4: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Polymorfisme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CA2A-BD54-4114-B537-C853AFA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3109-6797-406B-B3E7-D923C34E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5206546" cy="4902200"/>
          </a:xfrm>
        </p:spPr>
        <p:txBody>
          <a:bodyPr/>
          <a:lstStyle/>
          <a:p>
            <a:r>
              <a:rPr lang="nl-BE" dirty="0"/>
              <a:t>Adviseurs MOETEN </a:t>
            </a:r>
            <a:r>
              <a:rPr lang="nl-BE" dirty="0" err="1"/>
              <a:t>childklassen</a:t>
            </a:r>
            <a:r>
              <a:rPr lang="nl-BE" dirty="0"/>
              <a:t> van Advisor worden: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366451-9921-43EF-9C7A-8F72503B2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469FE99-B2E4-494D-B89D-9AD3DD38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1" y="2120060"/>
            <a:ext cx="4933950" cy="17240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C0EE13B-3BB9-46A1-BE11-B969FFFB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53" y="74612"/>
            <a:ext cx="4946411" cy="685800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7CBC5D8-B14F-463A-876E-62639D806573}"/>
              </a:ext>
            </a:extLst>
          </p:cNvPr>
          <p:cNvCxnSpPr/>
          <p:nvPr/>
        </p:nvCxnSpPr>
        <p:spPr bwMode="auto">
          <a:xfrm flipV="1">
            <a:off x="5604553" y="369870"/>
            <a:ext cx="1089060" cy="225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FCF3529-501D-4FC8-90F7-B7AC2124686D}"/>
              </a:ext>
            </a:extLst>
          </p:cNvPr>
          <p:cNvCxnSpPr/>
          <p:nvPr/>
        </p:nvCxnSpPr>
        <p:spPr bwMode="auto">
          <a:xfrm>
            <a:off x="5672269" y="2799886"/>
            <a:ext cx="954766" cy="1684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3FE6876-6735-4E82-972D-B5D99EAA46DD}"/>
              </a:ext>
            </a:extLst>
          </p:cNvPr>
          <p:cNvCxnSpPr/>
          <p:nvPr/>
        </p:nvCxnSpPr>
        <p:spPr bwMode="auto">
          <a:xfrm>
            <a:off x="5604553" y="2982072"/>
            <a:ext cx="1089060" cy="279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50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03CC-0DE4-4191-A2A6-10A6CC1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President plots veel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55E88-7CB4-4E1A-B312-F307A7BD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D31678-4F39-4446-8547-ADBDCD7B9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9ACB-AE49-4E9D-9D34-87FB6FE1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3" y="1408840"/>
            <a:ext cx="10487453" cy="4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720C7-A313-420B-94F0-064811AC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met lijstjes nog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E549AB-5B88-481F-B309-15938647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C87D32-4BDC-43F6-B8F5-6827E7AA7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11F593-17A3-4989-8D59-946344F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32" y="922338"/>
            <a:ext cx="7285536" cy="57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88D6D-01BF-4CAC-9297-0267A9A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2476C-7523-445D-B3B8-BB4AF0A7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2B1335-3996-42EC-B5EF-CAB7AFF61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9A0024-FF1A-4109-B9F5-36F2DD66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80" y="2126083"/>
            <a:ext cx="3313131" cy="260583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F0AAE3A-F476-437A-B10C-F199B534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" y="1212850"/>
            <a:ext cx="4812291" cy="473125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415271DC-DE5A-4EEB-A731-E5F5673BE8AB}"/>
              </a:ext>
            </a:extLst>
          </p:cNvPr>
          <p:cNvSpPr/>
          <p:nvPr/>
        </p:nvSpPr>
        <p:spPr bwMode="auto">
          <a:xfrm>
            <a:off x="5662144" y="3071973"/>
            <a:ext cx="1551398" cy="83734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Much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beter</a:t>
            </a:r>
          </a:p>
        </p:txBody>
      </p:sp>
    </p:spTree>
    <p:extLst>
      <p:ext uri="{BB962C8B-B14F-4D97-AF65-F5344CB8AC3E}">
        <p14:creationId xmlns:p14="http://schemas.microsoft.com/office/powerpoint/2010/main" val="3109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303E-05E3-436A-82A7-7C8D5023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</a:t>
            </a:r>
            <a:r>
              <a:rPr lang="nl-BE" dirty="0"/>
              <a:t>/AS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446424-628D-4FF1-A7B1-1C000D32D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B24DA9-8A57-4427-9AC0-5CBFC213D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524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71A64-4FBF-4B37-89FD-95201235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1BC13-A668-4872-99F9-DBA8C1CD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Controleren of variabele van een bepaald type is</a:t>
            </a:r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bool</a:t>
            </a:r>
            <a:r>
              <a:rPr lang="nl-BE" dirty="0"/>
              <a:t> terug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FF4AD5-EC94-4DD2-B794-AA9C21612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95D8BA-127F-4D28-AA44-BA74BAAA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77" y="3731981"/>
            <a:ext cx="8515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699E0-2A98-4362-8B85-80756EC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E4ADED-94ED-4541-9C36-C4E6909F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40" y="4243567"/>
            <a:ext cx="4333875" cy="8191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A224B-F36D-4CBD-A3FF-013B53847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38DA18-4568-4710-B2DD-AB4D874C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37" y="1150938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AE13-C477-457A-90FB-AD44E3C7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Gebruik: 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D9F8C-AC28-4B13-9E22-E3191E9A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2F353A-FBB0-4C1F-A162-39DC087BE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A0D607-9F72-4E5A-898D-A4FC4F9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690687"/>
            <a:ext cx="8905875" cy="3476625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4415734-1C5D-4B42-A7CF-E1BCEF31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43062" y="871537"/>
            <a:ext cx="433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0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8619A-8084-4077-B96D-7A9620B0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6BF8D1-2CF9-4917-B3D3-40268C81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Probleem met casting: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exception</a:t>
            </a:r>
            <a:r>
              <a:rPr lang="nl-BE" dirty="0"/>
              <a:t> (programma crasht) indien </a:t>
            </a:r>
            <a:r>
              <a:rPr lang="nl-BE" dirty="0" err="1"/>
              <a:t>fritz</a:t>
            </a:r>
            <a:r>
              <a:rPr lang="nl-BE" dirty="0"/>
              <a:t> geen Mens is (geen afgeleide)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Omzetten met </a:t>
            </a:r>
            <a:r>
              <a:rPr lang="nl-BE" b="1" dirty="0"/>
              <a:t>as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Geeft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exception</a:t>
            </a:r>
            <a:r>
              <a:rPr lang="nl-BE" dirty="0"/>
              <a:t> indien omzetten faalt.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D6C587-091E-4CD3-948F-58690B914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445EF9-5442-4146-8B60-39B52AE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60" y="1871716"/>
            <a:ext cx="4619625" cy="8953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3675D4-BAF6-4053-B82E-15F93425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10" y="4952145"/>
            <a:ext cx="3097984" cy="17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Polymorfisme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3EE0FDFE-66BA-4B23-A2FE-B4A14666A091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BE" sz="1400"/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15696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err="1"/>
              <a:t>Polymorfisme</a:t>
            </a:r>
            <a:r>
              <a:rPr lang="en-IE" dirty="0"/>
              <a:t>: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daarin</a:t>
            </a:r>
            <a:r>
              <a:rPr lang="en-IE" dirty="0"/>
              <a:t> </a:t>
            </a:r>
            <a:r>
              <a:rPr lang="en-IE" dirty="0" err="1"/>
              <a:t>besloten</a:t>
            </a:r>
            <a:r>
              <a:rPr lang="en-IE" dirty="0"/>
              <a:t> </a:t>
            </a:r>
            <a:r>
              <a:rPr lang="en-IE" dirty="0" err="1"/>
              <a:t>basisklassen</a:t>
            </a:r>
            <a:r>
              <a:rPr lang="en-IE" dirty="0"/>
              <a:t>.</a:t>
            </a:r>
          </a:p>
          <a:p>
            <a:endParaRPr lang="en-IE" dirty="0"/>
          </a:p>
          <a:p>
            <a:pPr lvl="1"/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overerft</a:t>
            </a:r>
            <a:r>
              <a:rPr lang="en-IE" dirty="0"/>
              <a:t> van </a:t>
            </a:r>
          </a:p>
          <a:p>
            <a:pPr lvl="3"/>
            <a:r>
              <a:rPr lang="en-IE" dirty="0" err="1"/>
              <a:t>Naaldboom</a:t>
            </a:r>
            <a:r>
              <a:rPr lang="en-IE" dirty="0"/>
              <a:t>  -&gt; Boom -&gt; Plant -&gt; </a:t>
            </a:r>
            <a:r>
              <a:rPr lang="en-IE" dirty="0" err="1"/>
              <a:t>LevendWezen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Dennenboom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door de compiler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Naaldboom</a:t>
            </a:r>
            <a:r>
              <a:rPr lang="en-IE" dirty="0"/>
              <a:t>, Boom, etc. (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 object </a:t>
            </a:r>
            <a:r>
              <a:rPr lang="en-IE" dirty="0" err="1"/>
              <a:t>bevat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het ware </a:t>
            </a:r>
            <a:r>
              <a:rPr lang="en-IE" dirty="0" err="1"/>
              <a:t>een</a:t>
            </a:r>
            <a:r>
              <a:rPr lang="en-IE" dirty="0"/>
              <a:t> Plant object, etc)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343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r>
              <a:rPr lang="en-IE" dirty="0"/>
              <a:t>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2253" y="1118302"/>
            <a:ext cx="3667125" cy="3324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1328" y="5102983"/>
            <a:ext cx="8355046" cy="467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214578" y="5076842"/>
            <a:ext cx="1467292" cy="80296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 err="1"/>
              <a:t>Toegelaten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methoden</a:t>
            </a:r>
            <a:r>
              <a:rPr lang="en-IE" dirty="0"/>
              <a:t> en </a:t>
            </a:r>
            <a:r>
              <a:rPr lang="en-IE" dirty="0" err="1"/>
              <a:t>variabelen</a:t>
            </a:r>
            <a:r>
              <a:rPr lang="en-IE" dirty="0"/>
              <a:t> van </a:t>
            </a:r>
            <a:r>
              <a:rPr lang="en-IE" dirty="0" err="1"/>
              <a:t>basisklasse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die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overschrijven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(</a:t>
            </a:r>
            <a:r>
              <a:rPr lang="en-IE" dirty="0" err="1"/>
              <a:t>maar</a:t>
            </a:r>
            <a:r>
              <a:rPr lang="en-IE" dirty="0"/>
              <a:t> code van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uitgevoerd</a:t>
            </a:r>
            <a:r>
              <a:rPr lang="en-IE" dirty="0"/>
              <a:t> , = </a:t>
            </a:r>
            <a:r>
              <a:rPr lang="en-IE" dirty="0" err="1"/>
              <a:t>polymorfisme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Omgekeerde</a:t>
            </a:r>
            <a:r>
              <a:rPr lang="en-IE" dirty="0"/>
              <a:t> </a:t>
            </a:r>
            <a:r>
              <a:rPr lang="en-IE" dirty="0" err="1"/>
              <a:t>conversie</a:t>
            </a:r>
            <a:r>
              <a:rPr lang="en-IE" dirty="0"/>
              <a:t> mag, maar dan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expliciete</a:t>
            </a:r>
            <a:r>
              <a:rPr lang="en-IE" dirty="0"/>
              <a:t> casting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(</a:t>
            </a:r>
            <a:r>
              <a:rPr lang="en-IE" dirty="0" err="1"/>
              <a:t>én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mislukken</a:t>
            </a:r>
            <a:r>
              <a:rPr lang="en-IE" dirty="0"/>
              <a:t> =&gt; exception)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(</a:t>
            </a:r>
            <a:r>
              <a:rPr lang="en-IE" dirty="0" err="1"/>
              <a:t>beter</a:t>
            </a:r>
            <a:r>
              <a:rPr lang="en-IE" dirty="0"/>
              <a:t> met “as”, 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741" y="3551608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779" y="3589816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006" y="1732776"/>
            <a:ext cx="2190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6203" y="2303721"/>
            <a:ext cx="6244369" cy="41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8690" y="5373320"/>
            <a:ext cx="2781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1079" y="5500467"/>
            <a:ext cx="2695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79002" y="2328"/>
            <a:ext cx="2670855" cy="24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8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913" y="922338"/>
            <a:ext cx="6249560" cy="488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780" y="2249537"/>
            <a:ext cx="3624122" cy="25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3112" y="5129119"/>
            <a:ext cx="3533612" cy="1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lijstjes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26DB5D-84B5-478D-92B4-CBAD9E38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24066"/>
            <a:ext cx="8696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87EF-7570-4C77-81F0-6D11E69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Groter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6AF0AB-6DAC-4DAF-970C-B13D8A7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President heeft adviseur die hem helpen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CB719A-6DFA-4ADD-B8AD-C35FE499F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1026" name="Picture 2" descr="https://blobscdn.gitbook.com/v0/b/gitbook-28427.appspot.com/o/assets%2F-LADJ6ja5j6AaJQbj6qO%2F-LDHGJT16FTf0SzVhTUb%2F-LDHGMG4jHF_8sdpdbXK%2Fpresident.jpg?generation=1527167417118128&amp;alt=media">
            <a:extLst>
              <a:ext uri="{FF2B5EF4-FFF2-40B4-BE49-F238E27FC236}">
                <a16:creationId xmlns:a16="http://schemas.microsoft.com/office/drawing/2014/main" id="{9349FAD0-A9AC-4181-A280-9F7E6F0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3" y="1793875"/>
            <a:ext cx="71437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92E0-C8C4-4CBA-A4C8-12C246C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Slechte eerste versie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A887B0-F6D7-4AFD-AFA0-1D2424DF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2756160" cy="4902200"/>
          </a:xfrm>
        </p:spPr>
        <p:txBody>
          <a:bodyPr/>
          <a:lstStyle/>
          <a:p>
            <a:r>
              <a:rPr lang="nl-BE" dirty="0"/>
              <a:t>De president moet PER adviseur weten welke publieke methoden ze hebben.</a:t>
            </a:r>
          </a:p>
          <a:p>
            <a:r>
              <a:rPr lang="nl-BE" dirty="0"/>
              <a:t>Deze zijn niet uniform.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91A8D-F729-452E-B871-51A489862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B4532D-0E11-43CA-9379-FBBA407C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17" y="0"/>
            <a:ext cx="6975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446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Breedbeeld</PresentationFormat>
  <Paragraphs>96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</vt:lpstr>
      <vt:lpstr>Standaardontwerp</vt:lpstr>
      <vt:lpstr>Object Oriented Programming</vt:lpstr>
      <vt:lpstr>Polymorfisme</vt:lpstr>
      <vt:lpstr>Polymorfisme</vt:lpstr>
      <vt:lpstr>Polymorfisme voorbeeld</vt:lpstr>
      <vt:lpstr>Polymorfisme</vt:lpstr>
      <vt:lpstr>Nut?</vt:lpstr>
      <vt:lpstr>Met lijstjes</vt:lpstr>
      <vt:lpstr>Groter voorbeeld</vt:lpstr>
      <vt:lpstr>Slechte eerste versie</vt:lpstr>
      <vt:lpstr>Beter</vt:lpstr>
      <vt:lpstr>President plots veel eenvoudiger</vt:lpstr>
      <vt:lpstr>En met lijstjes nog eenvoudiger</vt:lpstr>
      <vt:lpstr>PowerPoint-presentatie</vt:lpstr>
      <vt:lpstr>iS/AS</vt:lpstr>
      <vt:lpstr>Is keyword</vt:lpstr>
      <vt:lpstr>Situatie</vt:lpstr>
      <vt:lpstr>Gebruik: is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18</cp:revision>
  <dcterms:created xsi:type="dcterms:W3CDTF">2019-03-25T10:07:26Z</dcterms:created>
  <dcterms:modified xsi:type="dcterms:W3CDTF">2019-04-28T08:11:03Z</dcterms:modified>
</cp:coreProperties>
</file>