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7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fbeelding met sneeuw, buiten, natuur, berg&#10;&#10;Automatisch gegenereerde beschrijving">
            <a:extLst>
              <a:ext uri="{FF2B5EF4-FFF2-40B4-BE49-F238E27FC236}">
                <a16:creationId xmlns:a16="http://schemas.microsoft.com/office/drawing/2014/main" id="{E94D4EDE-0952-4177-A30E-CBC49E620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2982AF-4055-4648-9651-5A645E92E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nl-NL" sz="2600" dirty="0" err="1"/>
              <a:t>DateTime</a:t>
            </a:r>
            <a:endParaRPr lang="nl-BE" sz="2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E6B452-1373-442A-8A51-049320E1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nl-NL" sz="1800" dirty="0"/>
              <a:t>Leren werken met objecten</a:t>
            </a:r>
            <a:endParaRPr lang="nl-BE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8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B7AAF-944B-424D-AD0A-93B1079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DateTime</a:t>
            </a:r>
            <a:r>
              <a:rPr lang="nl-BE" dirty="0"/>
              <a:t>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59C251-E647-452E-80F1-D8588434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Bestaande .NET klasse</a:t>
            </a:r>
          </a:p>
          <a:p>
            <a:r>
              <a:rPr lang="nl-BE" dirty="0"/>
              <a:t>Ideaal om te leren werken met klassen en objecten</a:t>
            </a:r>
          </a:p>
        </p:txBody>
      </p:sp>
    </p:spTree>
    <p:extLst>
      <p:ext uri="{BB962C8B-B14F-4D97-AF65-F5344CB8AC3E}">
        <p14:creationId xmlns:p14="http://schemas.microsoft.com/office/powerpoint/2010/main" val="7232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5E9D-E38B-4A83-A61D-EE145B36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DateTime</a:t>
            </a:r>
            <a:r>
              <a:rPr lang="nl-BE" dirty="0"/>
              <a:t> object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0B9D2-C35C-47F8-BC1E-1318546A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manieren:</a:t>
            </a:r>
          </a:p>
          <a:p>
            <a:endParaRPr lang="nl-BE" dirty="0"/>
          </a:p>
          <a:p>
            <a:pPr lvl="1"/>
            <a:r>
              <a:rPr lang="nl-BE" dirty="0"/>
              <a:t>Huidige tijd en datum: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Zelf kiezen (</a:t>
            </a:r>
            <a:r>
              <a:rPr lang="nl-BE" dirty="0" err="1"/>
              <a:t>mb.v</a:t>
            </a:r>
            <a:r>
              <a:rPr lang="nl-BE" dirty="0"/>
              <a:t>. </a:t>
            </a:r>
            <a:r>
              <a:rPr lang="nl-BE" dirty="0" err="1"/>
              <a:t>constructor</a:t>
            </a:r>
            <a:r>
              <a:rPr lang="nl-BE" dirty="0"/>
              <a:t>): 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59859B-1C2B-4F91-8225-1C5D16133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5270086" y="3557338"/>
            <a:ext cx="5597799" cy="5815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B360CA6-7373-49F1-AF92-1C772FB6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8" y="5590674"/>
            <a:ext cx="8307330" cy="9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7AC2B-EB7B-4242-916F-86AB2C4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2B90-68C4-46C8-9B4E-DA5536CC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0930"/>
            <a:ext cx="10168128" cy="3694176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Al deze methoden geven steeds een </a:t>
            </a:r>
            <a:r>
              <a:rPr lang="nl-NL" b="1" dirty="0"/>
              <a:t>nieuw </a:t>
            </a:r>
            <a:r>
              <a:rPr lang="nl-NL" b="1" dirty="0" err="1"/>
              <a:t>DateTime</a:t>
            </a:r>
            <a:r>
              <a:rPr lang="nl-NL" b="1" dirty="0"/>
              <a:t> object</a:t>
            </a:r>
            <a:r>
              <a:rPr lang="nl-NL" dirty="0"/>
              <a:t> terug dat je moet bewaren wil je er iets mee doen:</a:t>
            </a:r>
            <a:endParaRPr lang="nl-BE" dirty="0"/>
          </a:p>
          <a:p>
            <a:pPr lvl="1"/>
            <a:r>
              <a:rPr lang="nl-BE" dirty="0" err="1"/>
              <a:t>AddDays</a:t>
            </a:r>
            <a:endParaRPr lang="nl-BE" dirty="0"/>
          </a:p>
          <a:p>
            <a:pPr lvl="1"/>
            <a:r>
              <a:rPr lang="nl-BE" dirty="0" err="1"/>
              <a:t>AddHours</a:t>
            </a:r>
            <a:endParaRPr lang="nl-BE" dirty="0"/>
          </a:p>
          <a:p>
            <a:pPr lvl="1"/>
            <a:r>
              <a:rPr lang="nl-BE" dirty="0" err="1"/>
              <a:t>AddMilliseconds</a:t>
            </a:r>
            <a:endParaRPr lang="nl-BE" dirty="0"/>
          </a:p>
          <a:p>
            <a:pPr lvl="1"/>
            <a:r>
              <a:rPr lang="nl-BE" dirty="0" err="1"/>
              <a:t>AddMinutes</a:t>
            </a:r>
            <a:endParaRPr lang="nl-BE" dirty="0"/>
          </a:p>
          <a:p>
            <a:pPr lvl="1"/>
            <a:r>
              <a:rPr lang="nl-BE" dirty="0" err="1"/>
              <a:t>AddMonths</a:t>
            </a:r>
            <a:endParaRPr lang="nl-BE" dirty="0"/>
          </a:p>
          <a:p>
            <a:pPr lvl="1"/>
            <a:r>
              <a:rPr lang="nl-BE" dirty="0" err="1"/>
              <a:t>AddSeconds</a:t>
            </a:r>
            <a:endParaRPr lang="nl-BE" dirty="0"/>
          </a:p>
          <a:p>
            <a:pPr lvl="1"/>
            <a:r>
              <a:rPr lang="nl-BE" dirty="0" err="1"/>
              <a:t>AddTicks</a:t>
            </a:r>
            <a:endParaRPr lang="nl-BE" dirty="0"/>
          </a:p>
          <a:p>
            <a:pPr lvl="1"/>
            <a:r>
              <a:rPr lang="nl-BE" dirty="0" err="1"/>
              <a:t>AddYears</a:t>
            </a:r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9DEF088-91E6-4BCF-993C-EA27EF5A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3" y="4974397"/>
            <a:ext cx="5806017" cy="12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CB5C-812E-4561-8F88-5078E3A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02D99-3016-425B-9EA9-D7D0DBC6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Toegang tot de interne staat van een </a:t>
            </a:r>
            <a:r>
              <a:rPr lang="nl-BE" dirty="0" err="1"/>
              <a:t>DataTime</a:t>
            </a:r>
            <a:r>
              <a:rPr lang="nl-BE" dirty="0"/>
              <a:t> object:</a:t>
            </a:r>
          </a:p>
          <a:p>
            <a:pPr lvl="1"/>
            <a:r>
              <a:rPr lang="nl-BE" dirty="0"/>
              <a:t>Date</a:t>
            </a:r>
          </a:p>
          <a:p>
            <a:pPr lvl="1"/>
            <a:r>
              <a:rPr lang="nl-BE" dirty="0"/>
              <a:t>Day</a:t>
            </a:r>
          </a:p>
          <a:p>
            <a:pPr lvl="1"/>
            <a:r>
              <a:rPr lang="nl-BE" dirty="0" err="1"/>
              <a:t>DayOfWeek,DayOfYear</a:t>
            </a:r>
            <a:endParaRPr lang="nl-BE" dirty="0"/>
          </a:p>
          <a:p>
            <a:pPr lvl="1"/>
            <a:r>
              <a:rPr lang="nl-BE" dirty="0" err="1"/>
              <a:t>Hour</a:t>
            </a:r>
            <a:r>
              <a:rPr lang="nl-BE" dirty="0"/>
              <a:t>, </a:t>
            </a:r>
            <a:r>
              <a:rPr lang="nl-BE" dirty="0" err="1"/>
              <a:t>Millisecond,Minute,Month,Second,Ticks</a:t>
            </a:r>
            <a:endParaRPr lang="nl-BE" dirty="0"/>
          </a:p>
          <a:p>
            <a:pPr lvl="1"/>
            <a:r>
              <a:rPr lang="nl-BE" dirty="0" err="1"/>
              <a:t>TimeOfDay</a:t>
            </a:r>
            <a:endParaRPr lang="nl-BE" dirty="0"/>
          </a:p>
          <a:p>
            <a:pPr lvl="1"/>
            <a:r>
              <a:rPr lang="nl-BE" dirty="0" err="1"/>
              <a:t>Today</a:t>
            </a:r>
            <a:endParaRPr lang="nl-BE" dirty="0"/>
          </a:p>
          <a:p>
            <a:pPr lvl="1"/>
            <a:r>
              <a:rPr lang="nl-BE" dirty="0" err="1"/>
              <a:t>UtcNow</a:t>
            </a:r>
            <a:endParaRPr lang="nl-BE" dirty="0"/>
          </a:p>
          <a:p>
            <a:pPr lvl="1"/>
            <a:r>
              <a:rPr lang="nl-BE" dirty="0" err="1"/>
              <a:t>Year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Gebruik: (zie volgende slide)</a:t>
            </a:r>
          </a:p>
        </p:txBody>
      </p:sp>
    </p:spTree>
    <p:extLst>
      <p:ext uri="{BB962C8B-B14F-4D97-AF65-F5344CB8AC3E}">
        <p14:creationId xmlns:p14="http://schemas.microsoft.com/office/powerpoint/2010/main" val="384059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96A7-63BF-4C0D-B5A6-24FBFC6C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84C43-C2D5-4727-BF83-8347309A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14B57E-357A-43D2-BB0B-1D0E5D26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6" y="1728216"/>
            <a:ext cx="6571562" cy="52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3EFD0-76E3-4FDA-9E8B-F2988C20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Formateren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80D01B-0C1C-4AFE-9257-69E95C6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F6BD3F3-4B42-44A5-8B12-8C974041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52" y="2010508"/>
            <a:ext cx="81812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2606-BBFB-4393-B87B-CF8CC06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(</a:t>
            </a:r>
            <a:r>
              <a:rPr lang="nl-BE" dirty="0" err="1"/>
              <a:t>static</a:t>
            </a:r>
            <a:r>
              <a:rPr lang="nl-BE" dirty="0"/>
              <a:t>)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D18CA-E93C-4417-A398-5229F5A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Sommige methoden zijn </a:t>
            </a:r>
            <a:r>
              <a:rPr lang="nl-NL" dirty="0" err="1"/>
              <a:t>static</a:t>
            </a:r>
            <a:r>
              <a:rPr lang="nl-NL" dirty="0"/>
              <a:t> dat wil zeggen dat je ze enkel rechtstreeks op de klasse kunt aanroepen. Vaak zijn deze methoden hulpmethoden waar de individuele objecten niets aan hebben</a:t>
            </a:r>
          </a:p>
          <a:p>
            <a:endParaRPr lang="nl-NL" dirty="0"/>
          </a:p>
          <a:p>
            <a:pPr lvl="1"/>
            <a:r>
              <a:rPr lang="nl-NL" dirty="0" err="1"/>
              <a:t>Parsing</a:t>
            </a:r>
            <a:r>
              <a:rPr lang="nl-NL" dirty="0"/>
              <a:t>: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IsLeapYear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30DD25-F233-4EF9-92B3-3F156F63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60" y="4793660"/>
            <a:ext cx="3438525" cy="6096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A9DE52-964A-4892-A594-4236B86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60" y="5642464"/>
            <a:ext cx="4124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C904-4B7D-4B0A-A246-5F2C03C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467174-34B5-49AF-8DB3-D25D92FB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0091D5-409C-4CB5-AD3E-5C8BC13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162050"/>
            <a:ext cx="7153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88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D41"/>
      </a:dk2>
      <a:lt2>
        <a:srgbClr val="E8E6E2"/>
      </a:lt2>
      <a:accent1>
        <a:srgbClr val="4DA2C3"/>
      </a:accent1>
      <a:accent2>
        <a:srgbClr val="3B5FB1"/>
      </a:accent2>
      <a:accent3>
        <a:srgbClr val="5A4DC3"/>
      </a:accent3>
      <a:accent4>
        <a:srgbClr val="B13B86"/>
      </a:accent4>
      <a:accent5>
        <a:srgbClr val="C34D66"/>
      </a:accent5>
      <a:accent6>
        <a:srgbClr val="B1533B"/>
      </a:accent6>
      <a:hlink>
        <a:srgbClr val="9D7E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Office PowerPoint</Application>
  <PresentationFormat>Breedbeeld</PresentationFormat>
  <Paragraphs>44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DateTime</vt:lpstr>
      <vt:lpstr>De DateTime klasse</vt:lpstr>
      <vt:lpstr>DateTime object aanmaken</vt:lpstr>
      <vt:lpstr>Ingebouwde methoden</vt:lpstr>
      <vt:lpstr>Ingebouwde properties</vt:lpstr>
      <vt:lpstr>Gebruik properties</vt:lpstr>
      <vt:lpstr>Formateren</vt:lpstr>
      <vt:lpstr>Speciale (static) methoden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</dc:title>
  <dc:creator>Tim Dams</dc:creator>
  <cp:lastModifiedBy>Tim Dams</cp:lastModifiedBy>
  <cp:revision>2</cp:revision>
  <dcterms:created xsi:type="dcterms:W3CDTF">2020-02-11T19:57:02Z</dcterms:created>
  <dcterms:modified xsi:type="dcterms:W3CDTF">2020-02-11T20:05:06Z</dcterms:modified>
</cp:coreProperties>
</file>