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024" r:id="rId2"/>
    <p:sldId id="2025" r:id="rId3"/>
    <p:sldId id="2026" r:id="rId4"/>
    <p:sldId id="2028" r:id="rId5"/>
    <p:sldId id="2029" r:id="rId6"/>
    <p:sldId id="2030" r:id="rId7"/>
  </p:sldIdLst>
  <p:sldSz cx="12192000" cy="6858000"/>
  <p:notesSz cx="6858000" cy="9144000"/>
  <p:embeddedFontLst>
    <p:embeddedFont>
      <p:font typeface="Times" panose="02020603050405020304" pitchFamily="18" charset="0"/>
      <p:regular r:id="rId8"/>
      <p:bold r:id="rId9"/>
      <p:italic r:id="rId10"/>
      <p:boldItalic r:id="rId1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5750" y="2259013"/>
            <a:ext cx="15017751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1"/>
            <a:ext cx="1219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63085" y="438151"/>
            <a:ext cx="10579100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  <p:pic>
        <p:nvPicPr>
          <p:cNvPr id="8194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1" y="4803549"/>
            <a:ext cx="2032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7BE05496-3B10-4A41-8C93-08BB49645C7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103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75752" y="0"/>
            <a:ext cx="2736849" cy="62309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3084" y="0"/>
            <a:ext cx="8009467" cy="62309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16F3D47-FFE9-479F-9037-FEF9EA7AD6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538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CEF5E14-41EF-4384-A221-B95AAD68111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849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56CAE482-F4CF-42FD-A102-D28383B61AD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475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292A9103-B1A4-4E72-B16D-CC0F061E632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511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07500AD-C4BB-4B1D-B172-BA010A5CE0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94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31746CC9-2660-48D4-8C8B-A0B0CDBB99B0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21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4AE-8DB4-496E-8E13-031B045371D6}" type="datetimeFigureOut">
              <a:rPr lang="en-US"/>
              <a:pPr>
                <a:defRPr/>
              </a:pPr>
              <a:t>2/20/2019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B038-3F5A-4047-B30F-E06C3E47D8DA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370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584BFA8-F1F0-48C5-83CB-E798AD3A5EE3}" type="slidenum">
              <a:rPr lang="en-US" altLang="zh-TW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33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558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07DCCE98-C9D1-4FEF-ADDE-AE30A9E734C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712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F8B896B4-E00B-4DE9-9035-90E8A04EE6C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379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CBA431D4-C4EA-4267-BBB6-C71DCDFCE14A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252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B81F973-C481-4980-A0B7-87F0E9C3175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6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1B713D80-EF8A-4A88-BBD7-6C507639B2E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901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5DF2318-0576-4E4A-A8B4-7BF50C29429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22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EF52B10-FE16-474A-A3EE-A30968C8FBB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1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085" y="0"/>
            <a:ext cx="1026583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085" y="1328738"/>
            <a:ext cx="1094951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1033" y="6470650"/>
            <a:ext cx="320886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12192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pic>
        <p:nvPicPr>
          <p:cNvPr id="9218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5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Objecten als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6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Objecten als parameters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Objecten worden steeds “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” doorgegeven! </a:t>
            </a:r>
            <a:r>
              <a:rPr lang="nl-BE" dirty="0" err="1"/>
              <a:t>Maw</a:t>
            </a:r>
            <a:r>
              <a:rPr lang="nl-BE" dirty="0"/>
              <a:t>, je werkt rechtstreeks op het originele object dat je meegeeft!</a:t>
            </a:r>
          </a:p>
          <a:p>
            <a:endParaRPr lang="nl-BE" dirty="0"/>
          </a:p>
          <a:p>
            <a:r>
              <a:rPr lang="nl-BE" dirty="0"/>
              <a:t>Enkele voorbeelden volgen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4" descr="Afbeeldingsresultaat voor objects always by reference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437112"/>
            <a:ext cx="4572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Soldaat kan andere soldaat </a:t>
            </a:r>
            <a:r>
              <a:rPr lang="nl-BE" dirty="0" err="1"/>
              <a:t>healen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7" y="1600201"/>
            <a:ext cx="46291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32" y="4581128"/>
            <a:ext cx="444817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7"/>
          <p:cNvSpPr txBox="1"/>
          <p:nvPr/>
        </p:nvSpPr>
        <p:spPr>
          <a:xfrm>
            <a:off x="6023992" y="422541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30170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Ook als return type kan object gebruikt worden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74579"/>
            <a:ext cx="9004277" cy="42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als property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70736"/>
            <a:ext cx="10972800" cy="3584890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wat denk je hier van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9" y="1772816"/>
            <a:ext cx="4610100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77" y="4054166"/>
            <a:ext cx="42767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kstvak 8"/>
          <p:cNvSpPr txBox="1"/>
          <p:nvPr/>
        </p:nvSpPr>
        <p:spPr>
          <a:xfrm>
            <a:off x="6240016" y="367851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367720086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Office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Times</vt:lpstr>
      <vt:lpstr>Standaardontwerp</vt:lpstr>
      <vt:lpstr>Objecten als parameters</vt:lpstr>
      <vt:lpstr>Objecten als parameters</vt:lpstr>
      <vt:lpstr>Soldaat kan andere soldaat healen</vt:lpstr>
      <vt:lpstr>Ook als return type kan object gebruikt worden</vt:lpstr>
      <vt:lpstr>Of als property</vt:lpstr>
      <vt:lpstr>Of wat denk je hier van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Objecten als parameters</dc:title>
  <dc:creator>Tim Dams</dc:creator>
  <cp:lastModifiedBy>Tim Dams</cp:lastModifiedBy>
  <cp:revision>3</cp:revision>
  <dcterms:created xsi:type="dcterms:W3CDTF">2019-02-20T15:25:17Z</dcterms:created>
  <dcterms:modified xsi:type="dcterms:W3CDTF">2019-02-20T15:38:24Z</dcterms:modified>
</cp:coreProperties>
</file>