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1415" r:id="rId2"/>
    <p:sldId id="1367" r:id="rId3"/>
    <p:sldId id="2008" r:id="rId4"/>
    <p:sldId id="2009" r:id="rId5"/>
    <p:sldId id="2010" r:id="rId6"/>
    <p:sldId id="2011" r:id="rId7"/>
    <p:sldId id="2012" r:id="rId8"/>
    <p:sldId id="2013" r:id="rId9"/>
    <p:sldId id="2014" r:id="rId10"/>
    <p:sldId id="2015" r:id="rId11"/>
    <p:sldId id="2058" r:id="rId12"/>
    <p:sldId id="1772" r:id="rId13"/>
    <p:sldId id="1773" r:id="rId14"/>
    <p:sldId id="2059" r:id="rId15"/>
    <p:sldId id="2046" r:id="rId16"/>
    <p:sldId id="1776" r:id="rId17"/>
    <p:sldId id="2037" r:id="rId18"/>
    <p:sldId id="2038" r:id="rId19"/>
    <p:sldId id="2039" r:id="rId20"/>
    <p:sldId id="2040" r:id="rId21"/>
    <p:sldId id="2041" r:id="rId22"/>
    <p:sldId id="2042" r:id="rId23"/>
    <p:sldId id="2043" r:id="rId24"/>
    <p:sldId id="2044" r:id="rId25"/>
    <p:sldId id="1890" r:id="rId26"/>
    <p:sldId id="2036" r:id="rId27"/>
    <p:sldId id="2045" r:id="rId28"/>
    <p:sldId id="2047" r:id="rId29"/>
    <p:sldId id="2048" r:id="rId30"/>
    <p:sldId id="2049" r:id="rId31"/>
    <p:sldId id="2050" r:id="rId32"/>
    <p:sldId id="2051" r:id="rId33"/>
    <p:sldId id="2052" r:id="rId34"/>
    <p:sldId id="2054" r:id="rId35"/>
    <p:sldId id="2053" r:id="rId36"/>
    <p:sldId id="2055" r:id="rId37"/>
    <p:sldId id="2056" r:id="rId38"/>
    <p:sldId id="2057" r:id="rId39"/>
    <p:sldId id="2060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D939-7AF9-4F38-A88A-0653EBBB44DE}" type="datetimeFigureOut">
              <a:rPr lang="nl-BE" smtClean="0"/>
              <a:t>12/03/2019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2DB7-7CDD-42C2-97CC-BD1A909D49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3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93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3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99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66618-1BB3-4819-AA2E-34C0E18665C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14C3E-3060-4D2B-9616-AF70DBC3F0C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5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35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8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6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23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55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176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9644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3/12/2019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40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84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2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5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7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20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3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7: Arrays van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9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395591" y="2007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Nieuw soort loop 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een vrij handig statement om alle elementen van een groep  items te verwerken, zonder telkens de index waarde te specificeren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vooral handig wanneer er gewerkt wordt met arrays en </a:t>
            </a:r>
            <a:r>
              <a:rPr lang="nl-BE" dirty="0" err="1"/>
              <a:t>collections</a:t>
            </a:r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0F9D9-303E-4BC8-B01E-358F232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: </a:t>
            </a:r>
            <a:r>
              <a:rPr lang="nl-BE" dirty="0" err="1"/>
              <a:t>yet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7DEBF-726D-41C0-8B5A-9ECB590D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Met het </a:t>
            </a:r>
            <a:r>
              <a:rPr lang="nl-BE" dirty="0" err="1"/>
              <a:t>foreach</a:t>
            </a:r>
            <a:r>
              <a:rPr lang="nl-BE" dirty="0"/>
              <a:t> statement moeten we dus niet:</a:t>
            </a:r>
          </a:p>
          <a:p>
            <a:pPr lvl="1" eaLnBrk="1" hangingPunct="1"/>
            <a:r>
              <a:rPr lang="nl-BE" dirty="0"/>
              <a:t>initialiseren </a:t>
            </a:r>
          </a:p>
          <a:p>
            <a:pPr lvl="1" eaLnBrk="1" hangingPunct="1"/>
            <a:r>
              <a:rPr lang="nl-BE" dirty="0"/>
              <a:t>een index specificeren (geen “off-</a:t>
            </a:r>
            <a:r>
              <a:rPr lang="nl-BE" dirty="0" err="1"/>
              <a:t>by</a:t>
            </a:r>
            <a:r>
              <a:rPr lang="nl-BE" dirty="0"/>
              <a:t>-</a:t>
            </a:r>
            <a:r>
              <a:rPr lang="nl-BE" dirty="0" err="1"/>
              <a:t>one”errors</a:t>
            </a:r>
            <a:r>
              <a:rPr lang="nl-BE" dirty="0"/>
              <a:t> meer)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490F-5379-45CC-8C0C-D55A520D7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2050" name="Picture 2" descr="Image result for foreach">
            <a:extLst>
              <a:ext uri="{FF2B5EF4-FFF2-40B4-BE49-F238E27FC236}">
                <a16:creationId xmlns:a16="http://schemas.microsoft.com/office/drawing/2014/main" id="{1FCFEF8E-98A2-4D9A-B018-CFD22ED5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92" y="153081"/>
            <a:ext cx="456247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62698B-F92D-4685-927F-9DCB2E59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4519814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b="1" dirty="0"/>
              <a:t>iteration variable </a:t>
            </a:r>
            <a:r>
              <a:rPr lang="en-US" dirty="0"/>
              <a:t>(naam </a:t>
            </a:r>
            <a:r>
              <a:rPr lang="en-US" dirty="0" err="1"/>
              <a:t>kies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)</a:t>
            </a:r>
            <a:endParaRPr lang="en-US" b="1" dirty="0"/>
          </a:p>
          <a:p>
            <a:pPr lvl="1" eaLnBrk="1" hangingPunct="1"/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lijst</a:t>
            </a:r>
            <a:endParaRPr lang="en-US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Algemene vorm van een </a:t>
            </a:r>
            <a:r>
              <a:rPr lang="nl-BE" dirty="0" err="1"/>
              <a:t>foreach</a:t>
            </a:r>
            <a:r>
              <a:rPr lang="nl-BE" dirty="0"/>
              <a:t> statement: </a:t>
            </a:r>
            <a:endParaRPr lang="nl-BE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9" y="3621742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155F50B-380F-44DE-88A4-AAA2C18FCC03}"/>
              </a:ext>
            </a:extLst>
          </p:cNvPr>
          <p:cNvCxnSpPr>
            <a:cxnSpLocks/>
          </p:cNvCxnSpPr>
          <p:nvPr/>
        </p:nvCxnSpPr>
        <p:spPr bwMode="auto">
          <a:xfrm>
            <a:off x="4993240" y="1618180"/>
            <a:ext cx="2029147" cy="205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5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91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106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54206A7-20B2-4688-A363-4FD00A604042}"/>
              </a:ext>
            </a:extLst>
          </p:cNvPr>
          <p:cNvSpPr/>
          <p:nvPr/>
        </p:nvSpPr>
        <p:spPr>
          <a:xfrm>
            <a:off x="-209964" y="2129850"/>
            <a:ext cx="1166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7" y="2131767"/>
            <a:ext cx="698341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1BDA9048-5CD8-4F42-BD05-E93A8F5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38" y="2400815"/>
            <a:ext cx="1642836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A267678-F11D-49C0-B1C8-9F24CE04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2400815"/>
            <a:ext cx="42346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D8C7DCD-F23F-4D85-A0C6-40062CCD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43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322565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8" y="2400815"/>
            <a:ext cx="414975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95902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85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22446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7" y="2400815"/>
            <a:ext cx="414587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304598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3" y="2659687"/>
            <a:ext cx="33202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8.12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AFF378A-5A0C-4F7D-8E60-C86DCF8F0F87}"/>
              </a:ext>
            </a:extLst>
          </p:cNvPr>
          <p:cNvSpPr txBox="1"/>
          <p:nvPr/>
        </p:nvSpPr>
        <p:spPr>
          <a:xfrm>
            <a:off x="1154097" y="3213717"/>
            <a:ext cx="14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505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Verschil met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noProof="1"/>
              <a:t>Het for statement maakt gebruik van een index i</a:t>
            </a:r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r>
              <a:rPr lang="nl-BE" noProof="1"/>
              <a:t>Het foreach statement maakt geen gebruik van een index i</a:t>
            </a:r>
          </a:p>
          <a:p>
            <a:pPr eaLnBrk="1" hangingPunct="1"/>
            <a:endParaRPr lang="nl-BE" noProof="1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73" y="1701210"/>
            <a:ext cx="6411999" cy="186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31" y="3843022"/>
            <a:ext cx="4128526" cy="1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5B39-C2AC-44D3-A458-AFF1E1F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vooral “leuk” met object-arrays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565648-0C0A-401F-9E92-668AE80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Maakt code veel </a:t>
            </a:r>
            <a:r>
              <a:rPr lang="nl-BE" b="1" dirty="0"/>
              <a:t>leesbaarder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370AA3-8319-4DCD-9648-0DA6125BF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BD8CD46-9BD6-4C56-A255-491B877928F3}"/>
              </a:ext>
            </a:extLst>
          </p:cNvPr>
          <p:cNvSpPr/>
          <p:nvPr/>
        </p:nvSpPr>
        <p:spPr>
          <a:xfrm>
            <a:off x="603682" y="1830954"/>
            <a:ext cx="10102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05429-B058-44F4-8C2E-E1DBFD0A338A}"/>
              </a:ext>
            </a:extLst>
          </p:cNvPr>
          <p:cNvSpPr txBox="1"/>
          <p:nvPr/>
        </p:nvSpPr>
        <p:spPr>
          <a:xfrm>
            <a:off x="1154795" y="385788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Zo zou het zonder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foreach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moeten: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EEBB42F-20BE-4293-AC9B-57C0000FD85D}"/>
              </a:ext>
            </a:extLst>
          </p:cNvPr>
          <p:cNvSpPr/>
          <p:nvPr/>
        </p:nvSpPr>
        <p:spPr>
          <a:xfrm>
            <a:off x="519096" y="4398080"/>
            <a:ext cx="10788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[i].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].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3B27-7C7B-4571-8490-53262EB4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niét voor objectarray </a:t>
            </a:r>
            <a:r>
              <a:rPr lang="nl-BE" dirty="0" err="1"/>
              <a:t>initaliasatie</a:t>
            </a:r>
            <a:r>
              <a:rPr lang="nl-BE" dirty="0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4B241-2FBB-4C0C-8277-348F85E5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MAG NIET: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Initialisatie</a:t>
            </a:r>
            <a:r>
              <a:rPr lang="nl-BE" dirty="0"/>
              <a:t> moet met </a:t>
            </a:r>
            <a:r>
              <a:rPr lang="nl-BE" dirty="0" err="1"/>
              <a:t>for</a:t>
            </a:r>
            <a:r>
              <a:rPr lang="nl-BE" dirty="0"/>
              <a:t> (of manueel):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B1EDF-0B9E-458B-87FA-FD1FC6838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3BBBE5D-1ACD-4F02-9BB3-84E033EFF5EA}"/>
              </a:ext>
            </a:extLst>
          </p:cNvPr>
          <p:cNvSpPr/>
          <p:nvPr/>
        </p:nvSpPr>
        <p:spPr>
          <a:xfrm>
            <a:off x="963085" y="177414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DAA424-5ECB-49E3-ACC9-ABE0BD34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6" y="3524503"/>
            <a:ext cx="10759354" cy="572072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A1C7E3E-A221-48FF-B8FC-8CF31CEE2EDD}"/>
              </a:ext>
            </a:extLst>
          </p:cNvPr>
          <p:cNvCxnSpPr/>
          <p:nvPr/>
        </p:nvCxnSpPr>
        <p:spPr bwMode="auto">
          <a:xfrm flipH="1" flipV="1">
            <a:off x="3693111" y="3195961"/>
            <a:ext cx="1029809" cy="328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63554C74-00A7-4105-91CD-550A2B2FD1A0}"/>
              </a:ext>
            </a:extLst>
          </p:cNvPr>
          <p:cNvSpPr/>
          <p:nvPr/>
        </p:nvSpPr>
        <p:spPr>
          <a:xfrm>
            <a:off x="683686" y="4752063"/>
            <a:ext cx="8220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218" name="Picture 2" descr="Afbeeldingsresultaat voor warning">
            <a:extLst>
              <a:ext uri="{FF2B5EF4-FFF2-40B4-BE49-F238E27FC236}">
                <a16:creationId xmlns:a16="http://schemas.microsoft.com/office/drawing/2014/main" id="{74EB7D89-ECCC-43D4-AD7C-92E5C881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0219">
            <a:off x="6524214" y="1125077"/>
            <a:ext cx="3062556" cy="20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5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22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CA3D-DB37-4307-9FE5-4C64009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7380F-5653-4FB2-86F8-F1560E32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 is een </a:t>
            </a:r>
            <a:r>
              <a:rPr lang="nl-BE" dirty="0" err="1"/>
              <a:t>placeholder</a:t>
            </a:r>
            <a:r>
              <a:rPr lang="nl-BE" dirty="0"/>
              <a:t> die je mag gebruiken indien de compiler zelf het type van een variabele kan bepalen: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5B931D-BF85-4EDD-AE06-84B712293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49F133E-37CC-4CEA-A50F-D00BFA1F5811}"/>
              </a:ext>
            </a:extLst>
          </p:cNvPr>
          <p:cNvSpPr/>
          <p:nvPr/>
        </p:nvSpPr>
        <p:spPr>
          <a:xfrm>
            <a:off x="3047999" y="2690336"/>
            <a:ext cx="1008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getal = 5;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//var zal int zijn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//var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double[]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zijn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tekst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"Hi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handsome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//var zal string zijn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8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CD61-7D7F-4ED2-A711-5F92EC2D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c# != var </a:t>
            </a:r>
            <a:r>
              <a:rPr lang="nl-BE" dirty="0" err="1"/>
              <a:t>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A49106-0EDA-46B2-8F81-8355495D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C# doet aan </a:t>
            </a:r>
            <a:r>
              <a:rPr lang="nl-BE" b="1" dirty="0"/>
              <a:t>strong </a:t>
            </a:r>
            <a:r>
              <a:rPr lang="nl-BE" b="1" dirty="0" err="1"/>
              <a:t>typing</a:t>
            </a:r>
            <a:r>
              <a:rPr lang="nl-BE" dirty="0"/>
              <a:t> : van zodra een variabele een type heeft gekregen is deze onveranderlijk.</a:t>
            </a:r>
          </a:p>
          <a:p>
            <a:pPr lvl="1"/>
            <a:r>
              <a:rPr lang="nl-BE" dirty="0"/>
              <a:t>Dit mag dus niet:</a:t>
            </a:r>
          </a:p>
          <a:p>
            <a:pPr lvl="1"/>
            <a:endParaRPr lang="nl-BE" dirty="0"/>
          </a:p>
          <a:p>
            <a:r>
              <a:rPr lang="nl-BE" dirty="0"/>
              <a:t>Javascript daarentegen doet aan </a:t>
            </a:r>
            <a:r>
              <a:rPr lang="nl-BE" b="1" dirty="0" err="1"/>
              <a:t>loose</a:t>
            </a:r>
            <a:r>
              <a:rPr lang="nl-BE" b="1" dirty="0"/>
              <a:t> </a:t>
            </a:r>
            <a:r>
              <a:rPr lang="nl-BE" b="1" dirty="0" err="1"/>
              <a:t>typing</a:t>
            </a:r>
            <a:r>
              <a:rPr lang="nl-BE" dirty="0"/>
              <a:t>, waardoor dit wél mag: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32AE8-62D2-485A-B35F-25FEDAE60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399E4-4045-415D-AA7E-ACDA8189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3081128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11C4AD-A449-420E-8273-15E4E66B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1990355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//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is nu een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Image result for javascript vs c# comic">
            <a:extLst>
              <a:ext uri="{FF2B5EF4-FFF2-40B4-BE49-F238E27FC236}">
                <a16:creationId xmlns:a16="http://schemas.microsoft.com/office/drawing/2014/main" id="{DAE1F134-0622-4ECC-A40A-C33968E3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89" y="4065814"/>
            <a:ext cx="2479221" cy="24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0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A0FA-679B-45DD-BBE2-DE563BBA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FE7917-8D9F-4CEE-8440-E26EDE9BC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516418-671D-4229-B969-022C8B69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70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19BB-A6F0-4C61-8528-BED25E9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arrays on </a:t>
            </a:r>
            <a:r>
              <a:rPr lang="nl-BE" dirty="0" err="1"/>
              <a:t>steroids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24C2AC-50DB-471C-9D4F-D1A13AA6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7C93E-A867-4BD1-A839-FA84DE210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2052" name="Picture 4" descr="Image result for bodybuilder vs normal person">
            <a:extLst>
              <a:ext uri="{FF2B5EF4-FFF2-40B4-BE49-F238E27FC236}">
                <a16:creationId xmlns:a16="http://schemas.microsoft.com/office/drawing/2014/main" id="{FB2E5260-0609-4E14-8E7F-04265CA4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8" y="11057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BEEE2F-1DFA-4547-B0D9-7ED94D0833D4}"/>
              </a:ext>
            </a:extLst>
          </p:cNvPr>
          <p:cNvSpPr txBox="1"/>
          <p:nvPr/>
        </p:nvSpPr>
        <p:spPr>
          <a:xfrm>
            <a:off x="4546314" y="8018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arrays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CD4E458-8866-4607-8E76-B46073E4F661}"/>
              </a:ext>
            </a:extLst>
          </p:cNvPr>
          <p:cNvSpPr txBox="1"/>
          <p:nvPr/>
        </p:nvSpPr>
        <p:spPr>
          <a:xfrm>
            <a:off x="7385406" y="8018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421937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CB89E-F546-4EBD-B02D-13E7CFC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F2B34E-CB21-497A-8EFC-27FAAE15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Generieke klasse: tussen &lt;&gt; geef je type aan dat List mag bevatten: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En daarom is var nu zo handig. Dit mag namelijk ook (veel korter)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BD0D3-788E-48D5-9385-E5845C1AA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D96166-5951-4A3A-9476-AD9CBB49C52E}"/>
              </a:ext>
            </a:extLst>
          </p:cNvPr>
          <p:cNvSpPr/>
          <p:nvPr/>
        </p:nvSpPr>
        <p:spPr>
          <a:xfrm>
            <a:off x="1198651" y="1771203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224A19-F1C4-4C44-BDB2-82530CCBA43C}"/>
              </a:ext>
            </a:extLst>
          </p:cNvPr>
          <p:cNvSpPr/>
          <p:nvPr/>
        </p:nvSpPr>
        <p:spPr>
          <a:xfrm>
            <a:off x="1304817" y="4183917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156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88519-D6C2-470C-8041-440605C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43F67-CBE2-44FE-89A0-7E888B50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List&lt;&gt; heeft standaard grootte 0</a:t>
            </a:r>
          </a:p>
          <a:p>
            <a:endParaRPr lang="nl-BE" dirty="0"/>
          </a:p>
          <a:p>
            <a:r>
              <a:rPr lang="nl-BE" b="1" dirty="0"/>
              <a:t>Groeit dynamisch mee!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A62664-9BD6-4715-A281-6E2F1BD2C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DCC18DD-91FC-4696-A8B1-4C727CA2A163}"/>
              </a:ext>
            </a:extLst>
          </p:cNvPr>
          <p:cNvSpPr/>
          <p:nvPr/>
        </p:nvSpPr>
        <p:spPr>
          <a:xfrm>
            <a:off x="3048000" y="255183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the first item in my list!"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"And another 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63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73A74-F7AA-42C2-A063-E381552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AD9D-2E06-4DF9-8E2B-22973F06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List&lt;T&gt; kan alles dat gewone array kan </a:t>
            </a:r>
          </a:p>
          <a:p>
            <a:pPr lvl="1"/>
            <a:r>
              <a:rPr lang="nl-BE" dirty="0"/>
              <a:t>Indexering</a:t>
            </a:r>
          </a:p>
          <a:p>
            <a:pPr lvl="1"/>
            <a:r>
              <a:rPr lang="nl-BE" dirty="0"/>
              <a:t>Objecten en </a:t>
            </a:r>
            <a:r>
              <a:rPr lang="nl-BE" dirty="0" err="1"/>
              <a:t>value</a:t>
            </a:r>
            <a:r>
              <a:rPr lang="nl-BE" dirty="0"/>
              <a:t> types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Enige verschil: </a:t>
            </a:r>
            <a:r>
              <a:rPr lang="nl-BE" b="1" dirty="0" err="1"/>
              <a:t>Count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CD2EFF-A5D8-44BF-950D-76CC1DCB6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8202B6-13D9-49F0-BBB4-0E3F751A4CA7}"/>
              </a:ext>
            </a:extLst>
          </p:cNvPr>
          <p:cNvSpPr/>
          <p:nvPr/>
        </p:nvSpPr>
        <p:spPr>
          <a:xfrm>
            <a:off x="1668694" y="3836510"/>
            <a:ext cx="9388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"andere zin"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;`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myStringList.Count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2AF082E-8643-4496-8230-44CC4C66B24F}"/>
              </a:ext>
            </a:extLst>
          </p:cNvPr>
          <p:cNvCxnSpPr/>
          <p:nvPr/>
        </p:nvCxnSpPr>
        <p:spPr bwMode="auto">
          <a:xfrm>
            <a:off x="3637052" y="2958957"/>
            <a:ext cx="2368193" cy="176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979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DE47-8512-4A70-8003-B091D056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 List&lt;&gt; kan ook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5DEA8D-F6B8-493B-A24C-F4CF917C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396E4E-C6C0-4243-A18D-BE40D8443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012D145-BDA9-4BDE-B975-55EE9BA5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66"/>
            <a:ext cx="12192000" cy="4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7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FE0A0-29B7-4D58-A1F3-7F1CE4C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</a:t>
            </a:r>
            <a:r>
              <a:rPr lang="nl-BE" dirty="0" err="1"/>
              <a:t>loves</a:t>
            </a:r>
            <a:r>
              <a:rPr lang="nl-BE" dirty="0"/>
              <a:t>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A9604-5C96-4C02-A43C-B5E14A6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Maar met </a:t>
            </a:r>
            <a:r>
              <a:rPr lang="nl-BE" dirty="0" err="1"/>
              <a:t>for</a:t>
            </a:r>
            <a:r>
              <a:rPr lang="nl-BE" dirty="0"/>
              <a:t> mag uiteraard ook nog steeds.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F40-D6CD-4DD3-916F-0589E5648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A716463-3DF4-4411-8748-A086163EA5AA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466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35D25-176C-4C92-80A3-9D17A3D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 en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7B8444-66E7-43AF-AC82-7950EECA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Dit mag ook: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96A192-9925-4D86-BA1C-304B51FC8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82B3CF-32FD-4556-9585-DEB755BE58C5}"/>
              </a:ext>
            </a:extLst>
          </p:cNvPr>
          <p:cNvSpPr/>
          <p:nvPr/>
        </p:nvSpPr>
        <p:spPr>
          <a:xfrm>
            <a:off x="2385316" y="1729098"/>
            <a:ext cx="780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{ 3, 4, 5, 56 };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3DBB8AC-093C-419C-B82A-B842B2282D00}"/>
              </a:ext>
            </a:extLst>
          </p:cNvPr>
          <p:cNvSpPr/>
          <p:nvPr/>
        </p:nvSpPr>
        <p:spPr>
          <a:xfrm>
            <a:off x="2287713" y="24232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balletjes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75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# joke">
            <a:extLst>
              <a:ext uri="{FF2B5EF4-FFF2-40B4-BE49-F238E27FC236}">
                <a16:creationId xmlns:a16="http://schemas.microsoft.com/office/drawing/2014/main" id="{B38743BA-C1F4-4B3A-AB7B-3E0F4B5A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1AE206-9949-4FCD-8DE5-72D5EA6A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Let’s</a:t>
            </a:r>
            <a:r>
              <a:rPr lang="nl-BE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54A826-E109-4417-9FD2-C180BC01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912A4-F5BA-4EDC-9A58-517027D4A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6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27" y="1431925"/>
            <a:ext cx="3143250" cy="1495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525962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517233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1513</Words>
  <Application>Microsoft Office PowerPoint</Application>
  <PresentationFormat>Breedbeeld</PresentationFormat>
  <Paragraphs>372</Paragraphs>
  <Slides>39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</vt:lpstr>
      <vt:lpstr>Times New Roman</vt:lpstr>
      <vt:lpstr>Wingdings</vt:lpstr>
      <vt:lpstr>Standaardontwerp</vt:lpstr>
      <vt:lpstr>Object Oriented Programming</vt:lpstr>
      <vt:lpstr>Object arrays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  <vt:lpstr>FOREAch</vt:lpstr>
      <vt:lpstr>foreach statement</vt:lpstr>
      <vt:lpstr>Foreach: yet another loop</vt:lpstr>
      <vt:lpstr>foreach statement</vt:lpstr>
      <vt:lpstr>Voorbeeld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Verschil met for</vt:lpstr>
      <vt:lpstr>Foreach vooral “leuk” met object-arrays</vt:lpstr>
      <vt:lpstr>Foreach niét voor objectarray initaliasatie gebruiken</vt:lpstr>
      <vt:lpstr>VAR</vt:lpstr>
      <vt:lpstr>var keyword</vt:lpstr>
      <vt:lpstr>Var c# != var js</vt:lpstr>
      <vt:lpstr>List&lt;&gt;</vt:lpstr>
      <vt:lpstr>List&lt;&gt; is arrays on steroids </vt:lpstr>
      <vt:lpstr>List&lt;&gt;</vt:lpstr>
      <vt:lpstr>Elementen toevoegen</vt:lpstr>
      <vt:lpstr>List&lt;&gt; is een array</vt:lpstr>
      <vt:lpstr>Maar List&lt;&gt; kan ook</vt:lpstr>
      <vt:lpstr>Foreach loves List&lt;&gt;</vt:lpstr>
      <vt:lpstr>Array initializer syntax en List&lt;&gt;</vt:lpstr>
      <vt:lpstr>Let’s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8</cp:revision>
  <dcterms:created xsi:type="dcterms:W3CDTF">2019-03-11T14:08:55Z</dcterms:created>
  <dcterms:modified xsi:type="dcterms:W3CDTF">2019-03-12T19:04:57Z</dcterms:modified>
</cp:coreProperties>
</file>