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25" r:id="rId2"/>
    <p:sldId id="323" r:id="rId3"/>
    <p:sldId id="326" r:id="rId4"/>
    <p:sldId id="327" r:id="rId5"/>
  </p:sldIdLst>
  <p:sldSz cx="12190413" cy="6858000"/>
  <p:notesSz cx="6858000" cy="9144000"/>
  <p:embeddedFontLst>
    <p:embeddedFont>
      <p:font typeface="Source Sans Pro" panose="020B0503030403020204" pitchFamily="34" charset="0"/>
      <p:regular r:id="rId8"/>
      <p:bold r:id="rId9"/>
      <p:italic r:id="rId10"/>
      <p:boldItalic r:id="rId11"/>
    </p:embeddedFont>
    <p:embeddedFont>
      <p:font typeface="Source Sans Pro Black" panose="020B0803030403020204" pitchFamily="34" charset="0"/>
      <p:bold r:id="rId12"/>
      <p:boldItalic r:id="rId13"/>
    </p:embeddedFont>
    <p:embeddedFont>
      <p:font typeface="Source Sans Pro SemiBold" panose="020B0603030403020204" pitchFamily="34" charset="0"/>
      <p:bold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AAD5039-C2C0-4063-BBC4-46CAD827577C}">
          <p14:sldIdLst>
            <p14:sldId id="325"/>
            <p14:sldId id="323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x Maucher" initials="FM" lastIdx="1" clrIdx="0">
    <p:extLst>
      <p:ext uri="{19B8F6BF-5375-455C-9EA6-DF929625EA0E}">
        <p15:presenceInfo xmlns:p15="http://schemas.microsoft.com/office/powerpoint/2012/main" userId="Felix Mauch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356"/>
    <a:srgbClr val="3263DE"/>
    <a:srgbClr val="2FAE7A"/>
    <a:srgbClr val="AFE6C8"/>
    <a:srgbClr val="C8EBDC"/>
    <a:srgbClr val="91D2B4"/>
    <a:srgbClr val="7F8084"/>
    <a:srgbClr val="3368A7"/>
    <a:srgbClr val="FFFFFF"/>
    <a:srgbClr val="007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4" autoAdjust="0"/>
    <p:restoredTop sz="91579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840" y="108"/>
      </p:cViewPr>
      <p:guideLst/>
    </p:cSldViewPr>
  </p:slideViewPr>
  <p:outlineViewPr>
    <p:cViewPr>
      <p:scale>
        <a:sx n="33" d="100"/>
        <a:sy n="33" d="100"/>
      </p:scale>
      <p:origin x="0" y="-230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-81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"/>
          <p:cNvSpPr>
            <a:spLocks noGrp="1"/>
          </p:cNvSpPr>
          <p:nvPr>
            <p:ph type="ftr" sz="quarter" idx="2"/>
          </p:nvPr>
        </p:nvSpPr>
        <p:spPr>
          <a:xfrm>
            <a:off x="0" y="8604000"/>
            <a:ext cx="5040000" cy="540000"/>
          </a:xfrm>
          <a:prstGeom prst="rect">
            <a:avLst/>
          </a:prstGeom>
        </p:spPr>
        <p:txBody>
          <a:bodyPr vert="horz" lIns="360000" tIns="0" rIns="0" bIns="180000" rtlCol="0" anchor="b"/>
          <a:lstStyle>
            <a:lvl1pPr algn="l">
              <a:defRPr sz="1200"/>
            </a:lvl1pPr>
          </a:lstStyle>
          <a:p>
            <a:endParaRPr lang="de-DE" dirty="0">
              <a:latin typeface="Source Sans Pro" panose="020B0503030403020204" pitchFamily="34" charset="0"/>
            </a:endParaRPr>
          </a:p>
        </p:txBody>
      </p:sp>
      <p:sp>
        <p:nvSpPr>
          <p:cNvPr id="5" name="Foliennummer"/>
          <p:cNvSpPr>
            <a:spLocks noGrp="1"/>
          </p:cNvSpPr>
          <p:nvPr>
            <p:ph type="sldNum" sz="quarter" idx="3"/>
          </p:nvPr>
        </p:nvSpPr>
        <p:spPr>
          <a:xfrm>
            <a:off x="5418000" y="8604000"/>
            <a:ext cx="1440000" cy="540000"/>
          </a:xfrm>
          <a:prstGeom prst="rect">
            <a:avLst/>
          </a:prstGeom>
        </p:spPr>
        <p:txBody>
          <a:bodyPr vert="horz" lIns="0" tIns="0" rIns="360000" bIns="180000" rtlCol="0" anchor="b"/>
          <a:lstStyle>
            <a:lvl1pPr algn="r">
              <a:defRPr sz="1200"/>
            </a:lvl1pPr>
          </a:lstStyle>
          <a:p>
            <a:fld id="{CD9C266D-9BF6-45DD-93F4-23D3D4380AFF}" type="slidenum">
              <a:rPr lang="de-DE" smtClean="0">
                <a:latin typeface="Source Sans Pro" panose="020B0503030403020204" pitchFamily="34" charset="0"/>
              </a:rPr>
              <a:t>‹Nr.›</a:t>
            </a:fld>
            <a:endParaRPr lang="de-DE" dirty="0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9399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"/>
          <p:cNvSpPr>
            <a:spLocks noGrp="1" noRot="1" noChangeAspect="1"/>
          </p:cNvSpPr>
          <p:nvPr>
            <p:ph type="sldImg" idx="2"/>
          </p:nvPr>
        </p:nvSpPr>
        <p:spPr>
          <a:xfrm>
            <a:off x="360000" y="432000"/>
            <a:ext cx="6138000" cy="3454424"/>
          </a:xfrm>
          <a:prstGeom prst="rect">
            <a:avLst/>
          </a:prstGeom>
          <a:noFill/>
          <a:ln w="12700">
            <a:solidFill>
              <a:prstClr val="black"/>
            </a:solidFill>
            <a:miter lim="800000"/>
          </a:ln>
        </p:spPr>
        <p:txBody>
          <a:bodyPr vert="horz" lIns="0" tIns="0" rIns="0" bIns="0" rtlCol="0" anchor="ctr"/>
          <a:lstStyle/>
          <a:p>
            <a:endParaRPr lang="de-DE" noProof="0" dirty="0"/>
          </a:p>
        </p:txBody>
      </p:sp>
      <p:sp>
        <p:nvSpPr>
          <p:cNvPr id="5" name="Notizen"/>
          <p:cNvSpPr>
            <a:spLocks noGrp="1"/>
          </p:cNvSpPr>
          <p:nvPr>
            <p:ph type="body" sz="quarter" idx="3"/>
          </p:nvPr>
        </p:nvSpPr>
        <p:spPr>
          <a:xfrm>
            <a:off x="359999" y="4248000"/>
            <a:ext cx="6138000" cy="40680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4"/>
          </p:nvPr>
        </p:nvSpPr>
        <p:spPr>
          <a:xfrm>
            <a:off x="0" y="8604000"/>
            <a:ext cx="5040000" cy="540000"/>
          </a:xfrm>
          <a:prstGeom prst="rect">
            <a:avLst/>
          </a:prstGeom>
        </p:spPr>
        <p:txBody>
          <a:bodyPr vert="horz" lIns="360000" tIns="0" rIns="0" bIns="180000" rtlCol="0" anchor="b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5"/>
          </p:nvPr>
        </p:nvSpPr>
        <p:spPr>
          <a:xfrm>
            <a:off x="5418000" y="8604000"/>
            <a:ext cx="1440000" cy="540000"/>
          </a:xfrm>
          <a:prstGeom prst="rect">
            <a:avLst/>
          </a:prstGeom>
        </p:spPr>
        <p:txBody>
          <a:bodyPr vert="horz" lIns="0" tIns="0" rIns="360000" bIns="180000" rtlCol="0" anchor="b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92DA5471-CC57-402A-9527-36A1D012F69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6535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6"/>
          </p:nvPr>
        </p:nvSpPr>
        <p:spPr bwMode="gray">
          <a:xfrm>
            <a:off x="3503997" y="-10885"/>
            <a:ext cx="8741226" cy="6912883"/>
          </a:xfrm>
          <a:custGeom>
            <a:avLst/>
            <a:gdLst>
              <a:gd name="connsiteX0" fmla="*/ 0 w 4942342"/>
              <a:gd name="connsiteY0" fmla="*/ 1567996 h 1567996"/>
              <a:gd name="connsiteX1" fmla="*/ 391999 w 4942342"/>
              <a:gd name="connsiteY1" fmla="*/ 0 h 1567996"/>
              <a:gd name="connsiteX2" fmla="*/ 4550343 w 4942342"/>
              <a:gd name="connsiteY2" fmla="*/ 0 h 1567996"/>
              <a:gd name="connsiteX3" fmla="*/ 4942342 w 4942342"/>
              <a:gd name="connsiteY3" fmla="*/ 1567996 h 1567996"/>
              <a:gd name="connsiteX4" fmla="*/ 0 w 4942342"/>
              <a:gd name="connsiteY4" fmla="*/ 1567996 h 1567996"/>
              <a:gd name="connsiteX0" fmla="*/ 0 w 4942342"/>
              <a:gd name="connsiteY0" fmla="*/ 1578882 h 1578882"/>
              <a:gd name="connsiteX1" fmla="*/ 391999 w 4942342"/>
              <a:gd name="connsiteY1" fmla="*/ 10886 h 1578882"/>
              <a:gd name="connsiteX2" fmla="*/ 3233171 w 4942342"/>
              <a:gd name="connsiteY2" fmla="*/ 0 h 1578882"/>
              <a:gd name="connsiteX3" fmla="*/ 4942342 w 4942342"/>
              <a:gd name="connsiteY3" fmla="*/ 1578882 h 1578882"/>
              <a:gd name="connsiteX4" fmla="*/ 0 w 4942342"/>
              <a:gd name="connsiteY4" fmla="*/ 1578882 h 1578882"/>
              <a:gd name="connsiteX0" fmla="*/ 0 w 4082371"/>
              <a:gd name="connsiteY0" fmla="*/ 1578882 h 1600654"/>
              <a:gd name="connsiteX1" fmla="*/ 391999 w 4082371"/>
              <a:gd name="connsiteY1" fmla="*/ 10886 h 1600654"/>
              <a:gd name="connsiteX2" fmla="*/ 3233171 w 4082371"/>
              <a:gd name="connsiteY2" fmla="*/ 0 h 1600654"/>
              <a:gd name="connsiteX3" fmla="*/ 4082371 w 4082371"/>
              <a:gd name="connsiteY3" fmla="*/ 1600654 h 1600654"/>
              <a:gd name="connsiteX4" fmla="*/ 0 w 4082371"/>
              <a:gd name="connsiteY4" fmla="*/ 1578882 h 1600654"/>
              <a:gd name="connsiteX0" fmla="*/ 0 w 4082371"/>
              <a:gd name="connsiteY0" fmla="*/ 6869339 h 6891111"/>
              <a:gd name="connsiteX1" fmla="*/ 113 w 4082371"/>
              <a:gd name="connsiteY1" fmla="*/ 0 h 6891111"/>
              <a:gd name="connsiteX2" fmla="*/ 3233171 w 4082371"/>
              <a:gd name="connsiteY2" fmla="*/ 5290457 h 6891111"/>
              <a:gd name="connsiteX3" fmla="*/ 4082371 w 4082371"/>
              <a:gd name="connsiteY3" fmla="*/ 6891111 h 6891111"/>
              <a:gd name="connsiteX4" fmla="*/ 0 w 4082371"/>
              <a:gd name="connsiteY4" fmla="*/ 6869339 h 6891111"/>
              <a:gd name="connsiteX0" fmla="*/ 0 w 7413285"/>
              <a:gd name="connsiteY0" fmla="*/ 6869339 h 6891111"/>
              <a:gd name="connsiteX1" fmla="*/ 113 w 7413285"/>
              <a:gd name="connsiteY1" fmla="*/ 0 h 6891111"/>
              <a:gd name="connsiteX2" fmla="*/ 7413285 w 7413285"/>
              <a:gd name="connsiteY2" fmla="*/ 0 h 6891111"/>
              <a:gd name="connsiteX3" fmla="*/ 4082371 w 7413285"/>
              <a:gd name="connsiteY3" fmla="*/ 6891111 h 6891111"/>
              <a:gd name="connsiteX4" fmla="*/ 0 w 7413285"/>
              <a:gd name="connsiteY4" fmla="*/ 6869339 h 6891111"/>
              <a:gd name="connsiteX0" fmla="*/ 0 w 8229600"/>
              <a:gd name="connsiteY0" fmla="*/ 6869339 h 6891111"/>
              <a:gd name="connsiteX1" fmla="*/ 113 w 8229600"/>
              <a:gd name="connsiteY1" fmla="*/ 0 h 6891111"/>
              <a:gd name="connsiteX2" fmla="*/ 8229600 w 8229600"/>
              <a:gd name="connsiteY2" fmla="*/ 45719 h 6891111"/>
              <a:gd name="connsiteX3" fmla="*/ 4082371 w 8229600"/>
              <a:gd name="connsiteY3" fmla="*/ 6891111 h 6891111"/>
              <a:gd name="connsiteX4" fmla="*/ 0 w 8229600"/>
              <a:gd name="connsiteY4" fmla="*/ 6869339 h 6891111"/>
              <a:gd name="connsiteX0" fmla="*/ 0 w 8229600"/>
              <a:gd name="connsiteY0" fmla="*/ 6869339 h 6891112"/>
              <a:gd name="connsiteX1" fmla="*/ 113 w 8229600"/>
              <a:gd name="connsiteY1" fmla="*/ 0 h 6891112"/>
              <a:gd name="connsiteX2" fmla="*/ 8229600 w 8229600"/>
              <a:gd name="connsiteY2" fmla="*/ 45719 h 6891112"/>
              <a:gd name="connsiteX3" fmla="*/ 5159828 w 8229600"/>
              <a:gd name="connsiteY3" fmla="*/ 6891112 h 6891112"/>
              <a:gd name="connsiteX4" fmla="*/ 0 w 8229600"/>
              <a:gd name="connsiteY4" fmla="*/ 6869339 h 6891112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9372600"/>
              <a:gd name="connsiteY0" fmla="*/ 6945538 h 6945538"/>
              <a:gd name="connsiteX1" fmla="*/ 2536484 w 9372600"/>
              <a:gd name="connsiteY1" fmla="*/ 0 h 6945538"/>
              <a:gd name="connsiteX2" fmla="*/ 5377543 w 9372600"/>
              <a:gd name="connsiteY2" fmla="*/ 34833 h 6945538"/>
              <a:gd name="connsiteX3" fmla="*/ 9372600 w 9372600"/>
              <a:gd name="connsiteY3" fmla="*/ 6912883 h 6945538"/>
              <a:gd name="connsiteX4" fmla="*/ 0 w 9372600"/>
              <a:gd name="connsiteY4" fmla="*/ 6945538 h 6945538"/>
              <a:gd name="connsiteX0" fmla="*/ 0 w 9372600"/>
              <a:gd name="connsiteY0" fmla="*/ 6965133 h 6965133"/>
              <a:gd name="connsiteX1" fmla="*/ 2536484 w 9372600"/>
              <a:gd name="connsiteY1" fmla="*/ 19595 h 6965133"/>
              <a:gd name="connsiteX2" fmla="*/ 8730343 w 9372600"/>
              <a:gd name="connsiteY2" fmla="*/ 0 h 6965133"/>
              <a:gd name="connsiteX3" fmla="*/ 9372600 w 9372600"/>
              <a:gd name="connsiteY3" fmla="*/ 6932478 h 6965133"/>
              <a:gd name="connsiteX4" fmla="*/ 0 w 9372600"/>
              <a:gd name="connsiteY4" fmla="*/ 6965133 h 6965133"/>
              <a:gd name="connsiteX0" fmla="*/ 0 w 8730343"/>
              <a:gd name="connsiteY0" fmla="*/ 6965133 h 7128421"/>
              <a:gd name="connsiteX1" fmla="*/ 2536484 w 8730343"/>
              <a:gd name="connsiteY1" fmla="*/ 19595 h 7128421"/>
              <a:gd name="connsiteX2" fmla="*/ 8730343 w 8730343"/>
              <a:gd name="connsiteY2" fmla="*/ 0 h 7128421"/>
              <a:gd name="connsiteX3" fmla="*/ 6727371 w 8730343"/>
              <a:gd name="connsiteY3" fmla="*/ 7128421 h 7128421"/>
              <a:gd name="connsiteX4" fmla="*/ 0 w 8730343"/>
              <a:gd name="connsiteY4" fmla="*/ 6965133 h 7128421"/>
              <a:gd name="connsiteX0" fmla="*/ 0 w 8762999"/>
              <a:gd name="connsiteY0" fmla="*/ 6965133 h 6965133"/>
              <a:gd name="connsiteX1" fmla="*/ 2536484 w 8762999"/>
              <a:gd name="connsiteY1" fmla="*/ 19595 h 6965133"/>
              <a:gd name="connsiteX2" fmla="*/ 8730343 w 8762999"/>
              <a:gd name="connsiteY2" fmla="*/ 0 h 6965133"/>
              <a:gd name="connsiteX3" fmla="*/ 8762999 w 8762999"/>
              <a:gd name="connsiteY3" fmla="*/ 6910707 h 6965133"/>
              <a:gd name="connsiteX4" fmla="*/ 0 w 8762999"/>
              <a:gd name="connsiteY4" fmla="*/ 6965133 h 6965133"/>
              <a:gd name="connsiteX0" fmla="*/ 0 w 8730341"/>
              <a:gd name="connsiteY0" fmla="*/ 6899819 h 6910707"/>
              <a:gd name="connsiteX1" fmla="*/ 2503826 w 8730341"/>
              <a:gd name="connsiteY1" fmla="*/ 19595 h 6910707"/>
              <a:gd name="connsiteX2" fmla="*/ 8697685 w 8730341"/>
              <a:gd name="connsiteY2" fmla="*/ 0 h 6910707"/>
              <a:gd name="connsiteX3" fmla="*/ 8730341 w 8730341"/>
              <a:gd name="connsiteY3" fmla="*/ 6910707 h 6910707"/>
              <a:gd name="connsiteX4" fmla="*/ 0 w 8730341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697685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708570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901995 h 6912883"/>
              <a:gd name="connsiteX1" fmla="*/ 2503826 w 8741226"/>
              <a:gd name="connsiteY1" fmla="*/ 0 h 6912883"/>
              <a:gd name="connsiteX2" fmla="*/ 8708570 w 8741226"/>
              <a:gd name="connsiteY2" fmla="*/ 2176 h 6912883"/>
              <a:gd name="connsiteX3" fmla="*/ 8741226 w 8741226"/>
              <a:gd name="connsiteY3" fmla="*/ 6912883 h 6912883"/>
              <a:gd name="connsiteX4" fmla="*/ 0 w 8741226"/>
              <a:gd name="connsiteY4" fmla="*/ 6901995 h 691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1226" h="6912883">
                <a:moveTo>
                  <a:pt x="0" y="6901995"/>
                </a:moveTo>
                <a:lnTo>
                  <a:pt x="2503826" y="0"/>
                </a:lnTo>
                <a:lnTo>
                  <a:pt x="8708570" y="2176"/>
                </a:lnTo>
                <a:lnTo>
                  <a:pt x="8741226" y="6912883"/>
                </a:lnTo>
                <a:lnTo>
                  <a:pt x="0" y="690199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" name="Trennstrich"/>
          <p:cNvSpPr/>
          <p:nvPr userDrawn="1"/>
        </p:nvSpPr>
        <p:spPr>
          <a:xfrm>
            <a:off x="639159" y="1429733"/>
            <a:ext cx="930593" cy="511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dirty="0"/>
          </a:p>
        </p:txBody>
      </p:sp>
      <p:sp>
        <p:nvSpPr>
          <p:cNvPr id="9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639159" y="763789"/>
            <a:ext cx="4155032" cy="420670"/>
          </a:xfrm>
        </p:spPr>
        <p:txBody>
          <a:bodyPr/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de-DE" dirty="0">
                <a:solidFill>
                  <a:schemeClr val="accent1"/>
                </a:solidFill>
              </a:rPr>
              <a:t>FZI Forschungszentrum Informatik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639159" y="1726123"/>
            <a:ext cx="3411548" cy="2871513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sz="4400" b="1" baseline="0">
                <a:solidFill>
                  <a:srgbClr val="0E2356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defRPr>
            </a:lvl1pPr>
          </a:lstStyle>
          <a:p>
            <a:r>
              <a:rPr lang="de-DE" dirty="0"/>
              <a:t>TEXT</a:t>
            </a:r>
            <a:br>
              <a:rPr lang="de-DE" dirty="0"/>
            </a:br>
            <a:r>
              <a:rPr lang="de-DE" dirty="0"/>
              <a:t>STEHT </a:t>
            </a:r>
            <a:br>
              <a:rPr lang="de-DE" dirty="0"/>
            </a:br>
            <a:r>
              <a:rPr lang="de-DE" dirty="0"/>
              <a:t>HIER</a:t>
            </a:r>
          </a:p>
        </p:txBody>
      </p:sp>
      <p:sp>
        <p:nvSpPr>
          <p:cNvPr id="14" name="Bildplatzhalter 9">
            <a:extLst>
              <a:ext uri="{FF2B5EF4-FFF2-40B4-BE49-F238E27FC236}">
                <a16:creationId xmlns:a16="http://schemas.microsoft.com/office/drawing/2014/main" id="{4173E5ED-4A98-4A9D-BF40-3C40B45DF2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-14470" y="5470681"/>
            <a:ext cx="11144815" cy="1457609"/>
          </a:xfrm>
          <a:custGeom>
            <a:avLst/>
            <a:gdLst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2189600 w 12189600"/>
              <a:gd name="connsiteY2" fmla="*/ 0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1709767 w 12189600"/>
              <a:gd name="connsiteY2" fmla="*/ 217284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98654"/>
              <a:gd name="connsiteY0" fmla="*/ 0 h 2383200"/>
              <a:gd name="connsiteX1" fmla="*/ 12189600 w 12198654"/>
              <a:gd name="connsiteY1" fmla="*/ 0 h 2383200"/>
              <a:gd name="connsiteX2" fmla="*/ 12198654 w 12198654"/>
              <a:gd name="connsiteY2" fmla="*/ 1520983 h 2383200"/>
              <a:gd name="connsiteX3" fmla="*/ 12189600 w 12198654"/>
              <a:gd name="connsiteY3" fmla="*/ 2383200 h 2383200"/>
              <a:gd name="connsiteX4" fmla="*/ 12189600 w 12198654"/>
              <a:gd name="connsiteY4" fmla="*/ 2383200 h 2383200"/>
              <a:gd name="connsiteX5" fmla="*/ 0 w 12198654"/>
              <a:gd name="connsiteY5" fmla="*/ 2383200 h 2383200"/>
              <a:gd name="connsiteX6" fmla="*/ 0 w 12198654"/>
              <a:gd name="connsiteY6" fmla="*/ 2383200 h 2383200"/>
              <a:gd name="connsiteX7" fmla="*/ 0 w 12198654"/>
              <a:gd name="connsiteY7" fmla="*/ 0 h 2383200"/>
              <a:gd name="connsiteX0" fmla="*/ 0 w 12216761"/>
              <a:gd name="connsiteY0" fmla="*/ 0 h 2383200"/>
              <a:gd name="connsiteX1" fmla="*/ 12216761 w 12216761"/>
              <a:gd name="connsiteY1" fmla="*/ 1059255 h 2383200"/>
              <a:gd name="connsiteX2" fmla="*/ 12198654 w 12216761"/>
              <a:gd name="connsiteY2" fmla="*/ 1520983 h 2383200"/>
              <a:gd name="connsiteX3" fmla="*/ 12189600 w 12216761"/>
              <a:gd name="connsiteY3" fmla="*/ 2383200 h 2383200"/>
              <a:gd name="connsiteX4" fmla="*/ 12189600 w 12216761"/>
              <a:gd name="connsiteY4" fmla="*/ 2383200 h 2383200"/>
              <a:gd name="connsiteX5" fmla="*/ 0 w 12216761"/>
              <a:gd name="connsiteY5" fmla="*/ 2383200 h 2383200"/>
              <a:gd name="connsiteX6" fmla="*/ 0 w 12216761"/>
              <a:gd name="connsiteY6" fmla="*/ 2383200 h 2383200"/>
              <a:gd name="connsiteX7" fmla="*/ 0 w 12216761"/>
              <a:gd name="connsiteY7" fmla="*/ 0 h 2383200"/>
              <a:gd name="connsiteX0" fmla="*/ 0 w 12334456"/>
              <a:gd name="connsiteY0" fmla="*/ 0 h 2383200"/>
              <a:gd name="connsiteX1" fmla="*/ 12216761 w 12334456"/>
              <a:gd name="connsiteY1" fmla="*/ 1059255 h 2383200"/>
              <a:gd name="connsiteX2" fmla="*/ 12334456 w 12334456"/>
              <a:gd name="connsiteY2" fmla="*/ 2381062 h 2383200"/>
              <a:gd name="connsiteX3" fmla="*/ 12189600 w 12334456"/>
              <a:gd name="connsiteY3" fmla="*/ 2383200 h 2383200"/>
              <a:gd name="connsiteX4" fmla="*/ 12189600 w 12334456"/>
              <a:gd name="connsiteY4" fmla="*/ 2383200 h 2383200"/>
              <a:gd name="connsiteX5" fmla="*/ 0 w 12334456"/>
              <a:gd name="connsiteY5" fmla="*/ 2383200 h 2383200"/>
              <a:gd name="connsiteX6" fmla="*/ 0 w 12334456"/>
              <a:gd name="connsiteY6" fmla="*/ 2383200 h 2383200"/>
              <a:gd name="connsiteX7" fmla="*/ 0 w 12334456"/>
              <a:gd name="connsiteY7" fmla="*/ 0 h 2383200"/>
              <a:gd name="connsiteX0" fmla="*/ 0 w 12334456"/>
              <a:gd name="connsiteY0" fmla="*/ 0 h 2383200"/>
              <a:gd name="connsiteX1" fmla="*/ 11130345 w 12334456"/>
              <a:gd name="connsiteY1" fmla="*/ 1883120 h 2383200"/>
              <a:gd name="connsiteX2" fmla="*/ 12334456 w 12334456"/>
              <a:gd name="connsiteY2" fmla="*/ 2381062 h 2383200"/>
              <a:gd name="connsiteX3" fmla="*/ 12189600 w 12334456"/>
              <a:gd name="connsiteY3" fmla="*/ 2383200 h 2383200"/>
              <a:gd name="connsiteX4" fmla="*/ 12189600 w 12334456"/>
              <a:gd name="connsiteY4" fmla="*/ 2383200 h 2383200"/>
              <a:gd name="connsiteX5" fmla="*/ 0 w 12334456"/>
              <a:gd name="connsiteY5" fmla="*/ 2383200 h 2383200"/>
              <a:gd name="connsiteX6" fmla="*/ 0 w 12334456"/>
              <a:gd name="connsiteY6" fmla="*/ 2383200 h 2383200"/>
              <a:gd name="connsiteX7" fmla="*/ 0 w 12334456"/>
              <a:gd name="connsiteY7" fmla="*/ 0 h 2383200"/>
              <a:gd name="connsiteX0" fmla="*/ 0 w 12334456"/>
              <a:gd name="connsiteY0" fmla="*/ 0 h 2437521"/>
              <a:gd name="connsiteX1" fmla="*/ 11130345 w 12334456"/>
              <a:gd name="connsiteY1" fmla="*/ 1883120 h 2437521"/>
              <a:gd name="connsiteX2" fmla="*/ 12334456 w 12334456"/>
              <a:gd name="connsiteY2" fmla="*/ 2381062 h 2437521"/>
              <a:gd name="connsiteX3" fmla="*/ 12189600 w 12334456"/>
              <a:gd name="connsiteY3" fmla="*/ 2383200 h 2437521"/>
              <a:gd name="connsiteX4" fmla="*/ 10849688 w 12334456"/>
              <a:gd name="connsiteY4" fmla="*/ 2437521 h 2437521"/>
              <a:gd name="connsiteX5" fmla="*/ 0 w 12334456"/>
              <a:gd name="connsiteY5" fmla="*/ 2383200 h 2437521"/>
              <a:gd name="connsiteX6" fmla="*/ 0 w 12334456"/>
              <a:gd name="connsiteY6" fmla="*/ 2383200 h 2437521"/>
              <a:gd name="connsiteX7" fmla="*/ 0 w 12334456"/>
              <a:gd name="connsiteY7" fmla="*/ 0 h 2437521"/>
              <a:gd name="connsiteX0" fmla="*/ 0 w 12334456"/>
              <a:gd name="connsiteY0" fmla="*/ 0 h 2437521"/>
              <a:gd name="connsiteX1" fmla="*/ 220920 w 12334456"/>
              <a:gd name="connsiteY1" fmla="*/ 941559 h 2437521"/>
              <a:gd name="connsiteX2" fmla="*/ 12334456 w 12334456"/>
              <a:gd name="connsiteY2" fmla="*/ 2381062 h 2437521"/>
              <a:gd name="connsiteX3" fmla="*/ 12189600 w 12334456"/>
              <a:gd name="connsiteY3" fmla="*/ 2383200 h 2437521"/>
              <a:gd name="connsiteX4" fmla="*/ 10849688 w 12334456"/>
              <a:gd name="connsiteY4" fmla="*/ 2437521 h 2437521"/>
              <a:gd name="connsiteX5" fmla="*/ 0 w 12334456"/>
              <a:gd name="connsiteY5" fmla="*/ 2383200 h 2437521"/>
              <a:gd name="connsiteX6" fmla="*/ 0 w 12334456"/>
              <a:gd name="connsiteY6" fmla="*/ 2383200 h 2437521"/>
              <a:gd name="connsiteX7" fmla="*/ 0 w 12334456"/>
              <a:gd name="connsiteY7" fmla="*/ 0 h 2437521"/>
              <a:gd name="connsiteX0" fmla="*/ 0 w 12334456"/>
              <a:gd name="connsiteY0" fmla="*/ 796707 h 1495962"/>
              <a:gd name="connsiteX1" fmla="*/ 220920 w 12334456"/>
              <a:gd name="connsiteY1" fmla="*/ 0 h 1495962"/>
              <a:gd name="connsiteX2" fmla="*/ 12334456 w 12334456"/>
              <a:gd name="connsiteY2" fmla="*/ 1439503 h 1495962"/>
              <a:gd name="connsiteX3" fmla="*/ 12189600 w 12334456"/>
              <a:gd name="connsiteY3" fmla="*/ 1441641 h 1495962"/>
              <a:gd name="connsiteX4" fmla="*/ 10849688 w 12334456"/>
              <a:gd name="connsiteY4" fmla="*/ 1495962 h 1495962"/>
              <a:gd name="connsiteX5" fmla="*/ 0 w 12334456"/>
              <a:gd name="connsiteY5" fmla="*/ 1441641 h 1495962"/>
              <a:gd name="connsiteX6" fmla="*/ 0 w 12334456"/>
              <a:gd name="connsiteY6" fmla="*/ 1441641 h 1495962"/>
              <a:gd name="connsiteX7" fmla="*/ 0 w 12334456"/>
              <a:gd name="connsiteY7" fmla="*/ 796707 h 1495962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2204070 w 12348926"/>
              <a:gd name="connsiteY3" fmla="*/ 1387320 h 1441641"/>
              <a:gd name="connsiteX4" fmla="*/ 10864158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2204070 w 12348926"/>
              <a:gd name="connsiteY3" fmla="*/ 1387320 h 1441641"/>
              <a:gd name="connsiteX4" fmla="*/ 7840301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0185148 w 12348926"/>
              <a:gd name="connsiteY3" fmla="*/ 1441641 h 1441641"/>
              <a:gd name="connsiteX4" fmla="*/ 7840301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10185148 w 11108601"/>
              <a:gd name="connsiteY3" fmla="*/ 1441641 h 1457609"/>
              <a:gd name="connsiteX4" fmla="*/ 7840301 w 11108601"/>
              <a:gd name="connsiteY4" fmla="*/ 1441641 h 1457609"/>
              <a:gd name="connsiteX5" fmla="*/ 14470 w 11108601"/>
              <a:gd name="connsiteY5" fmla="*/ 1387320 h 1457609"/>
              <a:gd name="connsiteX6" fmla="*/ 14470 w 11108601"/>
              <a:gd name="connsiteY6" fmla="*/ 1387320 h 1457609"/>
              <a:gd name="connsiteX7" fmla="*/ 14470 w 11108601"/>
              <a:gd name="connsiteY7" fmla="*/ 742386 h 1457609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10185148 w 11108601"/>
              <a:gd name="connsiteY3" fmla="*/ 1441641 h 1457609"/>
              <a:gd name="connsiteX4" fmla="*/ 7840301 w 11108601"/>
              <a:gd name="connsiteY4" fmla="*/ 1441641 h 1457609"/>
              <a:gd name="connsiteX5" fmla="*/ 14470 w 11108601"/>
              <a:gd name="connsiteY5" fmla="*/ 1387320 h 1457609"/>
              <a:gd name="connsiteX6" fmla="*/ 14470 w 11108601"/>
              <a:gd name="connsiteY6" fmla="*/ 1387320 h 1457609"/>
              <a:gd name="connsiteX7" fmla="*/ 14470 w 11108601"/>
              <a:gd name="connsiteY7" fmla="*/ 742386 h 1457609"/>
              <a:gd name="connsiteX0" fmla="*/ 14470 w 11108601"/>
              <a:gd name="connsiteY0" fmla="*/ 742386 h 1704191"/>
              <a:gd name="connsiteX1" fmla="*/ 0 w 11108601"/>
              <a:gd name="connsiteY1" fmla="*/ 0 h 1704191"/>
              <a:gd name="connsiteX2" fmla="*/ 11108601 w 11108601"/>
              <a:gd name="connsiteY2" fmla="*/ 1457609 h 1704191"/>
              <a:gd name="connsiteX3" fmla="*/ 10230415 w 11108601"/>
              <a:gd name="connsiteY3" fmla="*/ 1704191 h 1704191"/>
              <a:gd name="connsiteX4" fmla="*/ 7840301 w 11108601"/>
              <a:gd name="connsiteY4" fmla="*/ 1441641 h 1704191"/>
              <a:gd name="connsiteX5" fmla="*/ 14470 w 11108601"/>
              <a:gd name="connsiteY5" fmla="*/ 1387320 h 1704191"/>
              <a:gd name="connsiteX6" fmla="*/ 14470 w 11108601"/>
              <a:gd name="connsiteY6" fmla="*/ 1387320 h 1704191"/>
              <a:gd name="connsiteX7" fmla="*/ 14470 w 11108601"/>
              <a:gd name="connsiteY7" fmla="*/ 742386 h 170419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840301 w 11108601"/>
              <a:gd name="connsiteY4" fmla="*/ 1441641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23523 w 11108601"/>
              <a:gd name="connsiteY6" fmla="*/ 141448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76926 w 11108601"/>
              <a:gd name="connsiteY4" fmla="*/ 1432588 h 1468801"/>
              <a:gd name="connsiteX5" fmla="*/ 14470 w 11108601"/>
              <a:gd name="connsiteY5" fmla="*/ 1387320 h 1468801"/>
              <a:gd name="connsiteX6" fmla="*/ 23523 w 11108601"/>
              <a:gd name="connsiteY6" fmla="*/ 1414480 h 1468801"/>
              <a:gd name="connsiteX7" fmla="*/ 14470 w 11108601"/>
              <a:gd name="connsiteY7" fmla="*/ 742386 h 1468801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9415603 w 11108601"/>
              <a:gd name="connsiteY3" fmla="*/ 1441641 h 1457609"/>
              <a:gd name="connsiteX4" fmla="*/ 7776926 w 11108601"/>
              <a:gd name="connsiteY4" fmla="*/ 1432588 h 1457609"/>
              <a:gd name="connsiteX5" fmla="*/ 14470 w 11108601"/>
              <a:gd name="connsiteY5" fmla="*/ 1387320 h 1457609"/>
              <a:gd name="connsiteX6" fmla="*/ 23523 w 11108601"/>
              <a:gd name="connsiteY6" fmla="*/ 1414480 h 1457609"/>
              <a:gd name="connsiteX7" fmla="*/ 14470 w 11108601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14470 w 11144815"/>
              <a:gd name="connsiteY5" fmla="*/ 1387320 h 1457609"/>
              <a:gd name="connsiteX6" fmla="*/ 23523 w 11144815"/>
              <a:gd name="connsiteY6" fmla="*/ 1414480 h 1457609"/>
              <a:gd name="connsiteX7" fmla="*/ 14470 w 11144815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14470 w 11144815"/>
              <a:gd name="connsiteY5" fmla="*/ 1387320 h 1457609"/>
              <a:gd name="connsiteX6" fmla="*/ 14470 w 11144815"/>
              <a:gd name="connsiteY6" fmla="*/ 1106662 h 1457609"/>
              <a:gd name="connsiteX7" fmla="*/ 14470 w 11144815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5417 w 11144815"/>
              <a:gd name="connsiteY5" fmla="*/ 1396374 h 1457609"/>
              <a:gd name="connsiteX6" fmla="*/ 14470 w 11144815"/>
              <a:gd name="connsiteY6" fmla="*/ 1106662 h 1457609"/>
              <a:gd name="connsiteX7" fmla="*/ 14470 w 11144815"/>
              <a:gd name="connsiteY7" fmla="*/ 742386 h 145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44815" h="1457609">
                <a:moveTo>
                  <a:pt x="14470" y="742386"/>
                </a:moveTo>
                <a:lnTo>
                  <a:pt x="0" y="0"/>
                </a:lnTo>
                <a:lnTo>
                  <a:pt x="11144815" y="1457609"/>
                </a:lnTo>
                <a:lnTo>
                  <a:pt x="9415603" y="1441641"/>
                </a:lnTo>
                <a:lnTo>
                  <a:pt x="7776926" y="1432588"/>
                </a:lnTo>
                <a:cubicBezTo>
                  <a:pt x="7703286" y="1435606"/>
                  <a:pt x="2577813" y="1420517"/>
                  <a:pt x="5417" y="1396374"/>
                </a:cubicBezTo>
                <a:lnTo>
                  <a:pt x="14470" y="1106662"/>
                </a:lnTo>
                <a:lnTo>
                  <a:pt x="14470" y="742386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28961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"/>
          <p:cNvSpPr>
            <a:spLocks noGrp="1"/>
          </p:cNvSpPr>
          <p:nvPr>
            <p:ph sz="half" idx="1"/>
          </p:nvPr>
        </p:nvSpPr>
        <p:spPr bwMode="gray">
          <a:xfrm>
            <a:off x="539999" y="1512000"/>
            <a:ext cx="5338800" cy="4298400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40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050">
                <a:solidFill>
                  <a:schemeClr val="tx2">
                    <a:lumMod val="75000"/>
                  </a:schemeClr>
                </a:solidFill>
              </a:defRPr>
            </a:lvl4pPr>
            <a:lvl5pPr marL="180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9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9" name="Inhalt">
            <a:extLst>
              <a:ext uri="{FF2B5EF4-FFF2-40B4-BE49-F238E27FC236}">
                <a16:creationId xmlns:a16="http://schemas.microsoft.com/office/drawing/2014/main" id="{89383FBC-BC76-42C2-94BC-D4778FF5BD20}"/>
              </a:ext>
            </a:extLst>
          </p:cNvPr>
          <p:cNvSpPr>
            <a:spLocks noGrp="1"/>
          </p:cNvSpPr>
          <p:nvPr>
            <p:ph sz="half" idx="14"/>
          </p:nvPr>
        </p:nvSpPr>
        <p:spPr bwMode="gray">
          <a:xfrm>
            <a:off x="6310800" y="1512000"/>
            <a:ext cx="5338800" cy="4298400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600"/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400"/>
            </a:lvl2pPr>
            <a:lvl3pPr marL="981450" indent="-171450">
              <a:buClr>
                <a:srgbClr val="2FAE7A"/>
              </a:buClr>
              <a:buFont typeface="Source Sans Pro Black" panose="020B0803030403020204" pitchFamily="34" charset="0"/>
              <a:buChar char="‒"/>
              <a:defRPr sz="1200"/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050"/>
            </a:lvl4pPr>
            <a:lvl5pPr marL="180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07.05.2024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2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10232222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10232472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422736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Conten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"/>
          <p:cNvSpPr>
            <a:spLocks noGrp="1"/>
          </p:cNvSpPr>
          <p:nvPr>
            <p:ph sz="half" idx="1"/>
          </p:nvPr>
        </p:nvSpPr>
        <p:spPr bwMode="gray">
          <a:xfrm>
            <a:off x="539999" y="1512000"/>
            <a:ext cx="3416400" cy="4298400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600"/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400"/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200"/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050"/>
            </a:lvl4pPr>
            <a:lvl5pPr marL="180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07.05.2024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4" name="Inhalt"/>
          <p:cNvSpPr>
            <a:spLocks noGrp="1"/>
          </p:cNvSpPr>
          <p:nvPr>
            <p:ph sz="half" idx="19"/>
          </p:nvPr>
        </p:nvSpPr>
        <p:spPr bwMode="gray">
          <a:xfrm>
            <a:off x="4386599" y="1510553"/>
            <a:ext cx="3416400" cy="4298400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600"/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400"/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200"/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050"/>
            </a:lvl4pPr>
            <a:lvl5pPr marL="180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5" name="Inhalt"/>
          <p:cNvSpPr>
            <a:spLocks noGrp="1"/>
          </p:cNvSpPr>
          <p:nvPr>
            <p:ph sz="half" idx="20"/>
          </p:nvPr>
        </p:nvSpPr>
        <p:spPr bwMode="gray">
          <a:xfrm>
            <a:off x="8233198" y="1512000"/>
            <a:ext cx="3416400" cy="4298400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600"/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400"/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200"/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050"/>
            </a:lvl4pPr>
            <a:lvl5pPr marL="180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10232222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10232472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308917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29"/>
          </p:nvPr>
        </p:nvSpPr>
        <p:spPr bwMode="gray">
          <a:xfrm>
            <a:off x="7252132" y="-8709"/>
            <a:ext cx="4993091" cy="6917926"/>
          </a:xfrm>
          <a:custGeom>
            <a:avLst/>
            <a:gdLst>
              <a:gd name="connsiteX0" fmla="*/ 0 w 4942342"/>
              <a:gd name="connsiteY0" fmla="*/ 1567996 h 1567996"/>
              <a:gd name="connsiteX1" fmla="*/ 391999 w 4942342"/>
              <a:gd name="connsiteY1" fmla="*/ 0 h 1567996"/>
              <a:gd name="connsiteX2" fmla="*/ 4550343 w 4942342"/>
              <a:gd name="connsiteY2" fmla="*/ 0 h 1567996"/>
              <a:gd name="connsiteX3" fmla="*/ 4942342 w 4942342"/>
              <a:gd name="connsiteY3" fmla="*/ 1567996 h 1567996"/>
              <a:gd name="connsiteX4" fmla="*/ 0 w 4942342"/>
              <a:gd name="connsiteY4" fmla="*/ 1567996 h 1567996"/>
              <a:gd name="connsiteX0" fmla="*/ 0 w 4942342"/>
              <a:gd name="connsiteY0" fmla="*/ 1578882 h 1578882"/>
              <a:gd name="connsiteX1" fmla="*/ 391999 w 4942342"/>
              <a:gd name="connsiteY1" fmla="*/ 10886 h 1578882"/>
              <a:gd name="connsiteX2" fmla="*/ 3233171 w 4942342"/>
              <a:gd name="connsiteY2" fmla="*/ 0 h 1578882"/>
              <a:gd name="connsiteX3" fmla="*/ 4942342 w 4942342"/>
              <a:gd name="connsiteY3" fmla="*/ 1578882 h 1578882"/>
              <a:gd name="connsiteX4" fmla="*/ 0 w 4942342"/>
              <a:gd name="connsiteY4" fmla="*/ 1578882 h 1578882"/>
              <a:gd name="connsiteX0" fmla="*/ 0 w 4082371"/>
              <a:gd name="connsiteY0" fmla="*/ 1578882 h 1600654"/>
              <a:gd name="connsiteX1" fmla="*/ 391999 w 4082371"/>
              <a:gd name="connsiteY1" fmla="*/ 10886 h 1600654"/>
              <a:gd name="connsiteX2" fmla="*/ 3233171 w 4082371"/>
              <a:gd name="connsiteY2" fmla="*/ 0 h 1600654"/>
              <a:gd name="connsiteX3" fmla="*/ 4082371 w 4082371"/>
              <a:gd name="connsiteY3" fmla="*/ 1600654 h 1600654"/>
              <a:gd name="connsiteX4" fmla="*/ 0 w 4082371"/>
              <a:gd name="connsiteY4" fmla="*/ 1578882 h 1600654"/>
              <a:gd name="connsiteX0" fmla="*/ 0 w 4082371"/>
              <a:gd name="connsiteY0" fmla="*/ 6869339 h 6891111"/>
              <a:gd name="connsiteX1" fmla="*/ 113 w 4082371"/>
              <a:gd name="connsiteY1" fmla="*/ 0 h 6891111"/>
              <a:gd name="connsiteX2" fmla="*/ 3233171 w 4082371"/>
              <a:gd name="connsiteY2" fmla="*/ 5290457 h 6891111"/>
              <a:gd name="connsiteX3" fmla="*/ 4082371 w 4082371"/>
              <a:gd name="connsiteY3" fmla="*/ 6891111 h 6891111"/>
              <a:gd name="connsiteX4" fmla="*/ 0 w 4082371"/>
              <a:gd name="connsiteY4" fmla="*/ 6869339 h 6891111"/>
              <a:gd name="connsiteX0" fmla="*/ 0 w 7413285"/>
              <a:gd name="connsiteY0" fmla="*/ 6869339 h 6891111"/>
              <a:gd name="connsiteX1" fmla="*/ 113 w 7413285"/>
              <a:gd name="connsiteY1" fmla="*/ 0 h 6891111"/>
              <a:gd name="connsiteX2" fmla="*/ 7413285 w 7413285"/>
              <a:gd name="connsiteY2" fmla="*/ 0 h 6891111"/>
              <a:gd name="connsiteX3" fmla="*/ 4082371 w 7413285"/>
              <a:gd name="connsiteY3" fmla="*/ 6891111 h 6891111"/>
              <a:gd name="connsiteX4" fmla="*/ 0 w 7413285"/>
              <a:gd name="connsiteY4" fmla="*/ 6869339 h 6891111"/>
              <a:gd name="connsiteX0" fmla="*/ 0 w 8229600"/>
              <a:gd name="connsiteY0" fmla="*/ 6869339 h 6891111"/>
              <a:gd name="connsiteX1" fmla="*/ 113 w 8229600"/>
              <a:gd name="connsiteY1" fmla="*/ 0 h 6891111"/>
              <a:gd name="connsiteX2" fmla="*/ 8229600 w 8229600"/>
              <a:gd name="connsiteY2" fmla="*/ 45719 h 6891111"/>
              <a:gd name="connsiteX3" fmla="*/ 4082371 w 8229600"/>
              <a:gd name="connsiteY3" fmla="*/ 6891111 h 6891111"/>
              <a:gd name="connsiteX4" fmla="*/ 0 w 8229600"/>
              <a:gd name="connsiteY4" fmla="*/ 6869339 h 6891111"/>
              <a:gd name="connsiteX0" fmla="*/ 0 w 8229600"/>
              <a:gd name="connsiteY0" fmla="*/ 6869339 h 6891112"/>
              <a:gd name="connsiteX1" fmla="*/ 113 w 8229600"/>
              <a:gd name="connsiteY1" fmla="*/ 0 h 6891112"/>
              <a:gd name="connsiteX2" fmla="*/ 8229600 w 8229600"/>
              <a:gd name="connsiteY2" fmla="*/ 45719 h 6891112"/>
              <a:gd name="connsiteX3" fmla="*/ 5159828 w 8229600"/>
              <a:gd name="connsiteY3" fmla="*/ 6891112 h 6891112"/>
              <a:gd name="connsiteX4" fmla="*/ 0 w 8229600"/>
              <a:gd name="connsiteY4" fmla="*/ 6869339 h 6891112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9372600"/>
              <a:gd name="connsiteY0" fmla="*/ 6945538 h 6945538"/>
              <a:gd name="connsiteX1" fmla="*/ 2536484 w 9372600"/>
              <a:gd name="connsiteY1" fmla="*/ 0 h 6945538"/>
              <a:gd name="connsiteX2" fmla="*/ 5377543 w 9372600"/>
              <a:gd name="connsiteY2" fmla="*/ 34833 h 6945538"/>
              <a:gd name="connsiteX3" fmla="*/ 9372600 w 9372600"/>
              <a:gd name="connsiteY3" fmla="*/ 6912883 h 6945538"/>
              <a:gd name="connsiteX4" fmla="*/ 0 w 9372600"/>
              <a:gd name="connsiteY4" fmla="*/ 6945538 h 6945538"/>
              <a:gd name="connsiteX0" fmla="*/ 0 w 9372600"/>
              <a:gd name="connsiteY0" fmla="*/ 6965133 h 6965133"/>
              <a:gd name="connsiteX1" fmla="*/ 2536484 w 9372600"/>
              <a:gd name="connsiteY1" fmla="*/ 19595 h 6965133"/>
              <a:gd name="connsiteX2" fmla="*/ 8730343 w 9372600"/>
              <a:gd name="connsiteY2" fmla="*/ 0 h 6965133"/>
              <a:gd name="connsiteX3" fmla="*/ 9372600 w 9372600"/>
              <a:gd name="connsiteY3" fmla="*/ 6932478 h 6965133"/>
              <a:gd name="connsiteX4" fmla="*/ 0 w 9372600"/>
              <a:gd name="connsiteY4" fmla="*/ 6965133 h 6965133"/>
              <a:gd name="connsiteX0" fmla="*/ 0 w 8730343"/>
              <a:gd name="connsiteY0" fmla="*/ 6965133 h 7128421"/>
              <a:gd name="connsiteX1" fmla="*/ 2536484 w 8730343"/>
              <a:gd name="connsiteY1" fmla="*/ 19595 h 7128421"/>
              <a:gd name="connsiteX2" fmla="*/ 8730343 w 8730343"/>
              <a:gd name="connsiteY2" fmla="*/ 0 h 7128421"/>
              <a:gd name="connsiteX3" fmla="*/ 6727371 w 8730343"/>
              <a:gd name="connsiteY3" fmla="*/ 7128421 h 7128421"/>
              <a:gd name="connsiteX4" fmla="*/ 0 w 8730343"/>
              <a:gd name="connsiteY4" fmla="*/ 6965133 h 7128421"/>
              <a:gd name="connsiteX0" fmla="*/ 0 w 8762999"/>
              <a:gd name="connsiteY0" fmla="*/ 6965133 h 6965133"/>
              <a:gd name="connsiteX1" fmla="*/ 2536484 w 8762999"/>
              <a:gd name="connsiteY1" fmla="*/ 19595 h 6965133"/>
              <a:gd name="connsiteX2" fmla="*/ 8730343 w 8762999"/>
              <a:gd name="connsiteY2" fmla="*/ 0 h 6965133"/>
              <a:gd name="connsiteX3" fmla="*/ 8762999 w 8762999"/>
              <a:gd name="connsiteY3" fmla="*/ 6910707 h 6965133"/>
              <a:gd name="connsiteX4" fmla="*/ 0 w 8762999"/>
              <a:gd name="connsiteY4" fmla="*/ 6965133 h 6965133"/>
              <a:gd name="connsiteX0" fmla="*/ 0 w 8730341"/>
              <a:gd name="connsiteY0" fmla="*/ 6899819 h 6910707"/>
              <a:gd name="connsiteX1" fmla="*/ 2503826 w 8730341"/>
              <a:gd name="connsiteY1" fmla="*/ 19595 h 6910707"/>
              <a:gd name="connsiteX2" fmla="*/ 8697685 w 8730341"/>
              <a:gd name="connsiteY2" fmla="*/ 0 h 6910707"/>
              <a:gd name="connsiteX3" fmla="*/ 8730341 w 8730341"/>
              <a:gd name="connsiteY3" fmla="*/ 6910707 h 6910707"/>
              <a:gd name="connsiteX4" fmla="*/ 0 w 8730341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697685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708570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901995 h 6912883"/>
              <a:gd name="connsiteX1" fmla="*/ 2503826 w 8741226"/>
              <a:gd name="connsiteY1" fmla="*/ 0 h 6912883"/>
              <a:gd name="connsiteX2" fmla="*/ 8708570 w 8741226"/>
              <a:gd name="connsiteY2" fmla="*/ 2176 h 6912883"/>
              <a:gd name="connsiteX3" fmla="*/ 8741226 w 8741226"/>
              <a:gd name="connsiteY3" fmla="*/ 6912883 h 6912883"/>
              <a:gd name="connsiteX4" fmla="*/ 0 w 8741226"/>
              <a:gd name="connsiteY4" fmla="*/ 6901995 h 6912883"/>
              <a:gd name="connsiteX0" fmla="*/ 1506859 w 6237400"/>
              <a:gd name="connsiteY0" fmla="*/ 6938208 h 6938208"/>
              <a:gd name="connsiteX1" fmla="*/ 0 w 6237400"/>
              <a:gd name="connsiteY1" fmla="*/ 0 h 6938208"/>
              <a:gd name="connsiteX2" fmla="*/ 6204744 w 6237400"/>
              <a:gd name="connsiteY2" fmla="*/ 2176 h 6938208"/>
              <a:gd name="connsiteX3" fmla="*/ 6237400 w 6237400"/>
              <a:gd name="connsiteY3" fmla="*/ 6912883 h 6938208"/>
              <a:gd name="connsiteX4" fmla="*/ 1506859 w 6237400"/>
              <a:gd name="connsiteY4" fmla="*/ 6938208 h 6938208"/>
              <a:gd name="connsiteX0" fmla="*/ 0 w 4730541"/>
              <a:gd name="connsiteY0" fmla="*/ 6947261 h 6947261"/>
              <a:gd name="connsiteX1" fmla="*/ 2042099 w 4730541"/>
              <a:gd name="connsiteY1" fmla="*/ 0 h 6947261"/>
              <a:gd name="connsiteX2" fmla="*/ 4697885 w 4730541"/>
              <a:gd name="connsiteY2" fmla="*/ 11229 h 6947261"/>
              <a:gd name="connsiteX3" fmla="*/ 4730541 w 4730541"/>
              <a:gd name="connsiteY3" fmla="*/ 6921936 h 6947261"/>
              <a:gd name="connsiteX4" fmla="*/ 0 w 4730541"/>
              <a:gd name="connsiteY4" fmla="*/ 6947261 h 6947261"/>
              <a:gd name="connsiteX0" fmla="*/ 0 w 3354414"/>
              <a:gd name="connsiteY0" fmla="*/ 6938208 h 6938208"/>
              <a:gd name="connsiteX1" fmla="*/ 665972 w 3354414"/>
              <a:gd name="connsiteY1" fmla="*/ 0 h 6938208"/>
              <a:gd name="connsiteX2" fmla="*/ 3321758 w 3354414"/>
              <a:gd name="connsiteY2" fmla="*/ 11229 h 6938208"/>
              <a:gd name="connsiteX3" fmla="*/ 3354414 w 3354414"/>
              <a:gd name="connsiteY3" fmla="*/ 6921936 h 6938208"/>
              <a:gd name="connsiteX4" fmla="*/ 0 w 3354414"/>
              <a:gd name="connsiteY4" fmla="*/ 6938208 h 6938208"/>
              <a:gd name="connsiteX0" fmla="*/ 0 w 3354414"/>
              <a:gd name="connsiteY0" fmla="*/ 6929155 h 6929155"/>
              <a:gd name="connsiteX1" fmla="*/ 1127699 w 3354414"/>
              <a:gd name="connsiteY1" fmla="*/ 0 h 6929155"/>
              <a:gd name="connsiteX2" fmla="*/ 3321758 w 3354414"/>
              <a:gd name="connsiteY2" fmla="*/ 2176 h 6929155"/>
              <a:gd name="connsiteX3" fmla="*/ 3354414 w 3354414"/>
              <a:gd name="connsiteY3" fmla="*/ 6912883 h 6929155"/>
              <a:gd name="connsiteX4" fmla="*/ 0 w 3354414"/>
              <a:gd name="connsiteY4" fmla="*/ 6929155 h 6929155"/>
              <a:gd name="connsiteX0" fmla="*/ 393283 w 3747697"/>
              <a:gd name="connsiteY0" fmla="*/ 6938208 h 6938208"/>
              <a:gd name="connsiteX1" fmla="*/ 0 w 3747697"/>
              <a:gd name="connsiteY1" fmla="*/ 0 h 6938208"/>
              <a:gd name="connsiteX2" fmla="*/ 3715041 w 3747697"/>
              <a:gd name="connsiteY2" fmla="*/ 11229 h 6938208"/>
              <a:gd name="connsiteX3" fmla="*/ 3747697 w 3747697"/>
              <a:gd name="connsiteY3" fmla="*/ 6921936 h 6938208"/>
              <a:gd name="connsiteX4" fmla="*/ 393283 w 3747697"/>
              <a:gd name="connsiteY4" fmla="*/ 6938208 h 6938208"/>
              <a:gd name="connsiteX0" fmla="*/ 0 w 4929717"/>
              <a:gd name="connsiteY0" fmla="*/ 6929155 h 6929155"/>
              <a:gd name="connsiteX1" fmla="*/ 1182020 w 4929717"/>
              <a:gd name="connsiteY1" fmla="*/ 0 h 6929155"/>
              <a:gd name="connsiteX2" fmla="*/ 4897061 w 4929717"/>
              <a:gd name="connsiteY2" fmla="*/ 11229 h 6929155"/>
              <a:gd name="connsiteX3" fmla="*/ 4929717 w 4929717"/>
              <a:gd name="connsiteY3" fmla="*/ 6921936 h 6929155"/>
              <a:gd name="connsiteX4" fmla="*/ 0 w 4929717"/>
              <a:gd name="connsiteY4" fmla="*/ 6929155 h 6929155"/>
              <a:gd name="connsiteX0" fmla="*/ 0 w 4929717"/>
              <a:gd name="connsiteY0" fmla="*/ 6917926 h 6917926"/>
              <a:gd name="connsiteX1" fmla="*/ 2458559 w 4929717"/>
              <a:gd name="connsiteY1" fmla="*/ 6878 h 6917926"/>
              <a:gd name="connsiteX2" fmla="*/ 4897061 w 4929717"/>
              <a:gd name="connsiteY2" fmla="*/ 0 h 6917926"/>
              <a:gd name="connsiteX3" fmla="*/ 4929717 w 4929717"/>
              <a:gd name="connsiteY3" fmla="*/ 6910707 h 6917926"/>
              <a:gd name="connsiteX4" fmla="*/ 0 w 4929717"/>
              <a:gd name="connsiteY4" fmla="*/ 6917926 h 6917926"/>
              <a:gd name="connsiteX0" fmla="*/ 0 w 4993091"/>
              <a:gd name="connsiteY0" fmla="*/ 6917926 h 6917926"/>
              <a:gd name="connsiteX1" fmla="*/ 2521933 w 4993091"/>
              <a:gd name="connsiteY1" fmla="*/ 6878 h 6917926"/>
              <a:gd name="connsiteX2" fmla="*/ 4960435 w 4993091"/>
              <a:gd name="connsiteY2" fmla="*/ 0 h 6917926"/>
              <a:gd name="connsiteX3" fmla="*/ 4993091 w 4993091"/>
              <a:gd name="connsiteY3" fmla="*/ 6910707 h 6917926"/>
              <a:gd name="connsiteX4" fmla="*/ 0 w 4993091"/>
              <a:gd name="connsiteY4" fmla="*/ 6917926 h 6917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3091" h="6917926">
                <a:moveTo>
                  <a:pt x="0" y="6917926"/>
                </a:moveTo>
                <a:lnTo>
                  <a:pt x="2521933" y="6878"/>
                </a:lnTo>
                <a:lnTo>
                  <a:pt x="4960435" y="0"/>
                </a:lnTo>
                <a:lnTo>
                  <a:pt x="4993091" y="6910707"/>
                </a:lnTo>
                <a:lnTo>
                  <a:pt x="0" y="69179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680A733-F83D-4D19-AF27-7B0B870C8599}" type="datetime1">
              <a:rPr lang="de-DE" smtClean="0"/>
              <a:pPr/>
              <a:t>07.05.2024</a:t>
            </a:fld>
            <a:endParaRPr lang="de-DE" dirty="0"/>
          </a:p>
        </p:txBody>
      </p:sp>
      <p:sp>
        <p:nvSpPr>
          <p:cNvPr id="11" name="Inhalt"/>
          <p:cNvSpPr>
            <a:spLocks noGrp="1"/>
          </p:cNvSpPr>
          <p:nvPr>
            <p:ph sz="half" idx="1"/>
          </p:nvPr>
        </p:nvSpPr>
        <p:spPr bwMode="gray">
          <a:xfrm>
            <a:off x="539999" y="1512000"/>
            <a:ext cx="5338800" cy="4298400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40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050">
                <a:solidFill>
                  <a:schemeClr val="tx2">
                    <a:lumMod val="75000"/>
                  </a:schemeClr>
                </a:solidFill>
              </a:defRPr>
            </a:lvl4pPr>
            <a:lvl5pPr marL="180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9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4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6622800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6623049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</a:t>
            </a:r>
          </a:p>
        </p:txBody>
      </p:sp>
      <p:sp>
        <p:nvSpPr>
          <p:cNvPr id="16" name="Bildplatzhalter 9">
            <a:extLst>
              <a:ext uri="{FF2B5EF4-FFF2-40B4-BE49-F238E27FC236}">
                <a16:creationId xmlns:a16="http://schemas.microsoft.com/office/drawing/2014/main" id="{4173E5ED-4A98-4A9D-BF40-3C40B45DF2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-14470" y="5470681"/>
            <a:ext cx="11144815" cy="1457609"/>
          </a:xfrm>
          <a:custGeom>
            <a:avLst/>
            <a:gdLst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2189600 w 12189600"/>
              <a:gd name="connsiteY2" fmla="*/ 0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1709767 w 12189600"/>
              <a:gd name="connsiteY2" fmla="*/ 217284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98654"/>
              <a:gd name="connsiteY0" fmla="*/ 0 h 2383200"/>
              <a:gd name="connsiteX1" fmla="*/ 12189600 w 12198654"/>
              <a:gd name="connsiteY1" fmla="*/ 0 h 2383200"/>
              <a:gd name="connsiteX2" fmla="*/ 12198654 w 12198654"/>
              <a:gd name="connsiteY2" fmla="*/ 1520983 h 2383200"/>
              <a:gd name="connsiteX3" fmla="*/ 12189600 w 12198654"/>
              <a:gd name="connsiteY3" fmla="*/ 2383200 h 2383200"/>
              <a:gd name="connsiteX4" fmla="*/ 12189600 w 12198654"/>
              <a:gd name="connsiteY4" fmla="*/ 2383200 h 2383200"/>
              <a:gd name="connsiteX5" fmla="*/ 0 w 12198654"/>
              <a:gd name="connsiteY5" fmla="*/ 2383200 h 2383200"/>
              <a:gd name="connsiteX6" fmla="*/ 0 w 12198654"/>
              <a:gd name="connsiteY6" fmla="*/ 2383200 h 2383200"/>
              <a:gd name="connsiteX7" fmla="*/ 0 w 12198654"/>
              <a:gd name="connsiteY7" fmla="*/ 0 h 2383200"/>
              <a:gd name="connsiteX0" fmla="*/ 0 w 12216761"/>
              <a:gd name="connsiteY0" fmla="*/ 0 h 2383200"/>
              <a:gd name="connsiteX1" fmla="*/ 12216761 w 12216761"/>
              <a:gd name="connsiteY1" fmla="*/ 1059255 h 2383200"/>
              <a:gd name="connsiteX2" fmla="*/ 12198654 w 12216761"/>
              <a:gd name="connsiteY2" fmla="*/ 1520983 h 2383200"/>
              <a:gd name="connsiteX3" fmla="*/ 12189600 w 12216761"/>
              <a:gd name="connsiteY3" fmla="*/ 2383200 h 2383200"/>
              <a:gd name="connsiteX4" fmla="*/ 12189600 w 12216761"/>
              <a:gd name="connsiteY4" fmla="*/ 2383200 h 2383200"/>
              <a:gd name="connsiteX5" fmla="*/ 0 w 12216761"/>
              <a:gd name="connsiteY5" fmla="*/ 2383200 h 2383200"/>
              <a:gd name="connsiteX6" fmla="*/ 0 w 12216761"/>
              <a:gd name="connsiteY6" fmla="*/ 2383200 h 2383200"/>
              <a:gd name="connsiteX7" fmla="*/ 0 w 12216761"/>
              <a:gd name="connsiteY7" fmla="*/ 0 h 2383200"/>
              <a:gd name="connsiteX0" fmla="*/ 0 w 12334456"/>
              <a:gd name="connsiteY0" fmla="*/ 0 h 2383200"/>
              <a:gd name="connsiteX1" fmla="*/ 12216761 w 12334456"/>
              <a:gd name="connsiteY1" fmla="*/ 1059255 h 2383200"/>
              <a:gd name="connsiteX2" fmla="*/ 12334456 w 12334456"/>
              <a:gd name="connsiteY2" fmla="*/ 2381062 h 2383200"/>
              <a:gd name="connsiteX3" fmla="*/ 12189600 w 12334456"/>
              <a:gd name="connsiteY3" fmla="*/ 2383200 h 2383200"/>
              <a:gd name="connsiteX4" fmla="*/ 12189600 w 12334456"/>
              <a:gd name="connsiteY4" fmla="*/ 2383200 h 2383200"/>
              <a:gd name="connsiteX5" fmla="*/ 0 w 12334456"/>
              <a:gd name="connsiteY5" fmla="*/ 2383200 h 2383200"/>
              <a:gd name="connsiteX6" fmla="*/ 0 w 12334456"/>
              <a:gd name="connsiteY6" fmla="*/ 2383200 h 2383200"/>
              <a:gd name="connsiteX7" fmla="*/ 0 w 12334456"/>
              <a:gd name="connsiteY7" fmla="*/ 0 h 2383200"/>
              <a:gd name="connsiteX0" fmla="*/ 0 w 12334456"/>
              <a:gd name="connsiteY0" fmla="*/ 0 h 2383200"/>
              <a:gd name="connsiteX1" fmla="*/ 11130345 w 12334456"/>
              <a:gd name="connsiteY1" fmla="*/ 1883120 h 2383200"/>
              <a:gd name="connsiteX2" fmla="*/ 12334456 w 12334456"/>
              <a:gd name="connsiteY2" fmla="*/ 2381062 h 2383200"/>
              <a:gd name="connsiteX3" fmla="*/ 12189600 w 12334456"/>
              <a:gd name="connsiteY3" fmla="*/ 2383200 h 2383200"/>
              <a:gd name="connsiteX4" fmla="*/ 12189600 w 12334456"/>
              <a:gd name="connsiteY4" fmla="*/ 2383200 h 2383200"/>
              <a:gd name="connsiteX5" fmla="*/ 0 w 12334456"/>
              <a:gd name="connsiteY5" fmla="*/ 2383200 h 2383200"/>
              <a:gd name="connsiteX6" fmla="*/ 0 w 12334456"/>
              <a:gd name="connsiteY6" fmla="*/ 2383200 h 2383200"/>
              <a:gd name="connsiteX7" fmla="*/ 0 w 12334456"/>
              <a:gd name="connsiteY7" fmla="*/ 0 h 2383200"/>
              <a:gd name="connsiteX0" fmla="*/ 0 w 12334456"/>
              <a:gd name="connsiteY0" fmla="*/ 0 h 2437521"/>
              <a:gd name="connsiteX1" fmla="*/ 11130345 w 12334456"/>
              <a:gd name="connsiteY1" fmla="*/ 1883120 h 2437521"/>
              <a:gd name="connsiteX2" fmla="*/ 12334456 w 12334456"/>
              <a:gd name="connsiteY2" fmla="*/ 2381062 h 2437521"/>
              <a:gd name="connsiteX3" fmla="*/ 12189600 w 12334456"/>
              <a:gd name="connsiteY3" fmla="*/ 2383200 h 2437521"/>
              <a:gd name="connsiteX4" fmla="*/ 10849688 w 12334456"/>
              <a:gd name="connsiteY4" fmla="*/ 2437521 h 2437521"/>
              <a:gd name="connsiteX5" fmla="*/ 0 w 12334456"/>
              <a:gd name="connsiteY5" fmla="*/ 2383200 h 2437521"/>
              <a:gd name="connsiteX6" fmla="*/ 0 w 12334456"/>
              <a:gd name="connsiteY6" fmla="*/ 2383200 h 2437521"/>
              <a:gd name="connsiteX7" fmla="*/ 0 w 12334456"/>
              <a:gd name="connsiteY7" fmla="*/ 0 h 2437521"/>
              <a:gd name="connsiteX0" fmla="*/ 0 w 12334456"/>
              <a:gd name="connsiteY0" fmla="*/ 0 h 2437521"/>
              <a:gd name="connsiteX1" fmla="*/ 220920 w 12334456"/>
              <a:gd name="connsiteY1" fmla="*/ 941559 h 2437521"/>
              <a:gd name="connsiteX2" fmla="*/ 12334456 w 12334456"/>
              <a:gd name="connsiteY2" fmla="*/ 2381062 h 2437521"/>
              <a:gd name="connsiteX3" fmla="*/ 12189600 w 12334456"/>
              <a:gd name="connsiteY3" fmla="*/ 2383200 h 2437521"/>
              <a:gd name="connsiteX4" fmla="*/ 10849688 w 12334456"/>
              <a:gd name="connsiteY4" fmla="*/ 2437521 h 2437521"/>
              <a:gd name="connsiteX5" fmla="*/ 0 w 12334456"/>
              <a:gd name="connsiteY5" fmla="*/ 2383200 h 2437521"/>
              <a:gd name="connsiteX6" fmla="*/ 0 w 12334456"/>
              <a:gd name="connsiteY6" fmla="*/ 2383200 h 2437521"/>
              <a:gd name="connsiteX7" fmla="*/ 0 w 12334456"/>
              <a:gd name="connsiteY7" fmla="*/ 0 h 2437521"/>
              <a:gd name="connsiteX0" fmla="*/ 0 w 12334456"/>
              <a:gd name="connsiteY0" fmla="*/ 796707 h 1495962"/>
              <a:gd name="connsiteX1" fmla="*/ 220920 w 12334456"/>
              <a:gd name="connsiteY1" fmla="*/ 0 h 1495962"/>
              <a:gd name="connsiteX2" fmla="*/ 12334456 w 12334456"/>
              <a:gd name="connsiteY2" fmla="*/ 1439503 h 1495962"/>
              <a:gd name="connsiteX3" fmla="*/ 12189600 w 12334456"/>
              <a:gd name="connsiteY3" fmla="*/ 1441641 h 1495962"/>
              <a:gd name="connsiteX4" fmla="*/ 10849688 w 12334456"/>
              <a:gd name="connsiteY4" fmla="*/ 1495962 h 1495962"/>
              <a:gd name="connsiteX5" fmla="*/ 0 w 12334456"/>
              <a:gd name="connsiteY5" fmla="*/ 1441641 h 1495962"/>
              <a:gd name="connsiteX6" fmla="*/ 0 w 12334456"/>
              <a:gd name="connsiteY6" fmla="*/ 1441641 h 1495962"/>
              <a:gd name="connsiteX7" fmla="*/ 0 w 12334456"/>
              <a:gd name="connsiteY7" fmla="*/ 796707 h 1495962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2204070 w 12348926"/>
              <a:gd name="connsiteY3" fmla="*/ 1387320 h 1441641"/>
              <a:gd name="connsiteX4" fmla="*/ 10864158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2204070 w 12348926"/>
              <a:gd name="connsiteY3" fmla="*/ 1387320 h 1441641"/>
              <a:gd name="connsiteX4" fmla="*/ 7840301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0185148 w 12348926"/>
              <a:gd name="connsiteY3" fmla="*/ 1441641 h 1441641"/>
              <a:gd name="connsiteX4" fmla="*/ 7840301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10185148 w 11108601"/>
              <a:gd name="connsiteY3" fmla="*/ 1441641 h 1457609"/>
              <a:gd name="connsiteX4" fmla="*/ 7840301 w 11108601"/>
              <a:gd name="connsiteY4" fmla="*/ 1441641 h 1457609"/>
              <a:gd name="connsiteX5" fmla="*/ 14470 w 11108601"/>
              <a:gd name="connsiteY5" fmla="*/ 1387320 h 1457609"/>
              <a:gd name="connsiteX6" fmla="*/ 14470 w 11108601"/>
              <a:gd name="connsiteY6" fmla="*/ 1387320 h 1457609"/>
              <a:gd name="connsiteX7" fmla="*/ 14470 w 11108601"/>
              <a:gd name="connsiteY7" fmla="*/ 742386 h 1457609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10185148 w 11108601"/>
              <a:gd name="connsiteY3" fmla="*/ 1441641 h 1457609"/>
              <a:gd name="connsiteX4" fmla="*/ 7840301 w 11108601"/>
              <a:gd name="connsiteY4" fmla="*/ 1441641 h 1457609"/>
              <a:gd name="connsiteX5" fmla="*/ 14470 w 11108601"/>
              <a:gd name="connsiteY5" fmla="*/ 1387320 h 1457609"/>
              <a:gd name="connsiteX6" fmla="*/ 14470 w 11108601"/>
              <a:gd name="connsiteY6" fmla="*/ 1387320 h 1457609"/>
              <a:gd name="connsiteX7" fmla="*/ 14470 w 11108601"/>
              <a:gd name="connsiteY7" fmla="*/ 742386 h 1457609"/>
              <a:gd name="connsiteX0" fmla="*/ 14470 w 11108601"/>
              <a:gd name="connsiteY0" fmla="*/ 742386 h 1704191"/>
              <a:gd name="connsiteX1" fmla="*/ 0 w 11108601"/>
              <a:gd name="connsiteY1" fmla="*/ 0 h 1704191"/>
              <a:gd name="connsiteX2" fmla="*/ 11108601 w 11108601"/>
              <a:gd name="connsiteY2" fmla="*/ 1457609 h 1704191"/>
              <a:gd name="connsiteX3" fmla="*/ 10230415 w 11108601"/>
              <a:gd name="connsiteY3" fmla="*/ 1704191 h 1704191"/>
              <a:gd name="connsiteX4" fmla="*/ 7840301 w 11108601"/>
              <a:gd name="connsiteY4" fmla="*/ 1441641 h 1704191"/>
              <a:gd name="connsiteX5" fmla="*/ 14470 w 11108601"/>
              <a:gd name="connsiteY5" fmla="*/ 1387320 h 1704191"/>
              <a:gd name="connsiteX6" fmla="*/ 14470 w 11108601"/>
              <a:gd name="connsiteY6" fmla="*/ 1387320 h 1704191"/>
              <a:gd name="connsiteX7" fmla="*/ 14470 w 11108601"/>
              <a:gd name="connsiteY7" fmla="*/ 742386 h 170419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840301 w 11108601"/>
              <a:gd name="connsiteY4" fmla="*/ 1441641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23523 w 11108601"/>
              <a:gd name="connsiteY6" fmla="*/ 141448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76926 w 11108601"/>
              <a:gd name="connsiteY4" fmla="*/ 1432588 h 1468801"/>
              <a:gd name="connsiteX5" fmla="*/ 14470 w 11108601"/>
              <a:gd name="connsiteY5" fmla="*/ 1387320 h 1468801"/>
              <a:gd name="connsiteX6" fmla="*/ 23523 w 11108601"/>
              <a:gd name="connsiteY6" fmla="*/ 1414480 h 1468801"/>
              <a:gd name="connsiteX7" fmla="*/ 14470 w 11108601"/>
              <a:gd name="connsiteY7" fmla="*/ 742386 h 1468801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9415603 w 11108601"/>
              <a:gd name="connsiteY3" fmla="*/ 1441641 h 1457609"/>
              <a:gd name="connsiteX4" fmla="*/ 7776926 w 11108601"/>
              <a:gd name="connsiteY4" fmla="*/ 1432588 h 1457609"/>
              <a:gd name="connsiteX5" fmla="*/ 14470 w 11108601"/>
              <a:gd name="connsiteY5" fmla="*/ 1387320 h 1457609"/>
              <a:gd name="connsiteX6" fmla="*/ 23523 w 11108601"/>
              <a:gd name="connsiteY6" fmla="*/ 1414480 h 1457609"/>
              <a:gd name="connsiteX7" fmla="*/ 14470 w 11108601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14470 w 11144815"/>
              <a:gd name="connsiteY5" fmla="*/ 1387320 h 1457609"/>
              <a:gd name="connsiteX6" fmla="*/ 23523 w 11144815"/>
              <a:gd name="connsiteY6" fmla="*/ 1414480 h 1457609"/>
              <a:gd name="connsiteX7" fmla="*/ 14470 w 11144815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14470 w 11144815"/>
              <a:gd name="connsiteY5" fmla="*/ 1387320 h 1457609"/>
              <a:gd name="connsiteX6" fmla="*/ 14470 w 11144815"/>
              <a:gd name="connsiteY6" fmla="*/ 1106662 h 1457609"/>
              <a:gd name="connsiteX7" fmla="*/ 14470 w 11144815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5417 w 11144815"/>
              <a:gd name="connsiteY5" fmla="*/ 1396374 h 1457609"/>
              <a:gd name="connsiteX6" fmla="*/ 14470 w 11144815"/>
              <a:gd name="connsiteY6" fmla="*/ 1106662 h 1457609"/>
              <a:gd name="connsiteX7" fmla="*/ 14470 w 11144815"/>
              <a:gd name="connsiteY7" fmla="*/ 742386 h 145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44815" h="1457609">
                <a:moveTo>
                  <a:pt x="14470" y="742386"/>
                </a:moveTo>
                <a:lnTo>
                  <a:pt x="0" y="0"/>
                </a:lnTo>
                <a:lnTo>
                  <a:pt x="11144815" y="1457609"/>
                </a:lnTo>
                <a:lnTo>
                  <a:pt x="9415603" y="1441641"/>
                </a:lnTo>
                <a:lnTo>
                  <a:pt x="7776926" y="1432588"/>
                </a:lnTo>
                <a:cubicBezTo>
                  <a:pt x="7703286" y="1435606"/>
                  <a:pt x="2577813" y="1420517"/>
                  <a:pt x="5417" y="1396374"/>
                </a:cubicBezTo>
                <a:lnTo>
                  <a:pt x="14470" y="1106662"/>
                </a:lnTo>
                <a:lnTo>
                  <a:pt x="14470" y="742386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CEFE82-39F2-4F47-8A0C-D5AB3496FA5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FZI Forschungszentrum Informatik</a:t>
            </a:r>
          </a:p>
        </p:txBody>
      </p:sp>
    </p:spTree>
    <p:extLst>
      <p:ext uri="{BB962C8B-B14F-4D97-AF65-F5344CB8AC3E}">
        <p14:creationId xmlns:p14="http://schemas.microsoft.com/office/powerpoint/2010/main" val="49886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und 3x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1236006C-A298-4ACB-8FA1-96F65DDAE92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7799398" y="3445050"/>
            <a:ext cx="3850201" cy="236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180000" tIns="180000" rIns="180000" bIns="18000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10" name="Bild 1"/>
          <p:cNvSpPr>
            <a:spLocks noGrp="1"/>
          </p:cNvSpPr>
          <p:nvPr>
            <p:ph type="pic" sz="quarter" idx="15"/>
          </p:nvPr>
        </p:nvSpPr>
        <p:spPr bwMode="gray">
          <a:xfrm>
            <a:off x="0" y="3445050"/>
            <a:ext cx="3847140" cy="2365200"/>
          </a:xfrm>
          <a:solidFill>
            <a:schemeClr val="bg1">
              <a:lumMod val="85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/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11" name="Bild 2"/>
          <p:cNvSpPr>
            <a:spLocks noGrp="1"/>
          </p:cNvSpPr>
          <p:nvPr>
            <p:ph type="pic" sz="quarter" idx="16"/>
          </p:nvPr>
        </p:nvSpPr>
        <p:spPr bwMode="gray">
          <a:xfrm>
            <a:off x="3889799" y="3445050"/>
            <a:ext cx="3866941" cy="2365200"/>
          </a:xfrm>
          <a:solidFill>
            <a:schemeClr val="bg1">
              <a:lumMod val="85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/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07.05.2024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3" name="Inhalt"/>
          <p:cNvSpPr>
            <a:spLocks noGrp="1"/>
          </p:cNvSpPr>
          <p:nvPr>
            <p:ph sz="half" idx="22" hasCustomPrompt="1"/>
          </p:nvPr>
        </p:nvSpPr>
        <p:spPr bwMode="gray">
          <a:xfrm>
            <a:off x="540000" y="1512000"/>
            <a:ext cx="11109601" cy="1576799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40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050">
                <a:solidFill>
                  <a:schemeClr val="tx2">
                    <a:lumMod val="75000"/>
                  </a:schemeClr>
                </a:solidFill>
              </a:defRPr>
            </a:lvl4pPr>
            <a:lvl5pPr marL="180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9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</p:txBody>
      </p:sp>
      <p:sp>
        <p:nvSpPr>
          <p:cNvPr id="14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10232222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10232472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341208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und grüne 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6"/>
          </p:nvPr>
        </p:nvSpPr>
        <p:spPr bwMode="gray">
          <a:xfrm>
            <a:off x="-57037" y="-52161"/>
            <a:ext cx="9391537" cy="6955064"/>
          </a:xfrm>
          <a:custGeom>
            <a:avLst/>
            <a:gdLst>
              <a:gd name="connsiteX0" fmla="*/ 0 w 4942342"/>
              <a:gd name="connsiteY0" fmla="*/ 1567996 h 1567996"/>
              <a:gd name="connsiteX1" fmla="*/ 391999 w 4942342"/>
              <a:gd name="connsiteY1" fmla="*/ 0 h 1567996"/>
              <a:gd name="connsiteX2" fmla="*/ 4550343 w 4942342"/>
              <a:gd name="connsiteY2" fmla="*/ 0 h 1567996"/>
              <a:gd name="connsiteX3" fmla="*/ 4942342 w 4942342"/>
              <a:gd name="connsiteY3" fmla="*/ 1567996 h 1567996"/>
              <a:gd name="connsiteX4" fmla="*/ 0 w 4942342"/>
              <a:gd name="connsiteY4" fmla="*/ 1567996 h 1567996"/>
              <a:gd name="connsiteX0" fmla="*/ 0 w 4942342"/>
              <a:gd name="connsiteY0" fmla="*/ 1578882 h 1578882"/>
              <a:gd name="connsiteX1" fmla="*/ 391999 w 4942342"/>
              <a:gd name="connsiteY1" fmla="*/ 10886 h 1578882"/>
              <a:gd name="connsiteX2" fmla="*/ 3233171 w 4942342"/>
              <a:gd name="connsiteY2" fmla="*/ 0 h 1578882"/>
              <a:gd name="connsiteX3" fmla="*/ 4942342 w 4942342"/>
              <a:gd name="connsiteY3" fmla="*/ 1578882 h 1578882"/>
              <a:gd name="connsiteX4" fmla="*/ 0 w 4942342"/>
              <a:gd name="connsiteY4" fmla="*/ 1578882 h 1578882"/>
              <a:gd name="connsiteX0" fmla="*/ 0 w 4082371"/>
              <a:gd name="connsiteY0" fmla="*/ 1578882 h 1600654"/>
              <a:gd name="connsiteX1" fmla="*/ 391999 w 4082371"/>
              <a:gd name="connsiteY1" fmla="*/ 10886 h 1600654"/>
              <a:gd name="connsiteX2" fmla="*/ 3233171 w 4082371"/>
              <a:gd name="connsiteY2" fmla="*/ 0 h 1600654"/>
              <a:gd name="connsiteX3" fmla="*/ 4082371 w 4082371"/>
              <a:gd name="connsiteY3" fmla="*/ 1600654 h 1600654"/>
              <a:gd name="connsiteX4" fmla="*/ 0 w 4082371"/>
              <a:gd name="connsiteY4" fmla="*/ 1578882 h 1600654"/>
              <a:gd name="connsiteX0" fmla="*/ 0 w 4082371"/>
              <a:gd name="connsiteY0" fmla="*/ 6869339 h 6891111"/>
              <a:gd name="connsiteX1" fmla="*/ 113 w 4082371"/>
              <a:gd name="connsiteY1" fmla="*/ 0 h 6891111"/>
              <a:gd name="connsiteX2" fmla="*/ 3233171 w 4082371"/>
              <a:gd name="connsiteY2" fmla="*/ 5290457 h 6891111"/>
              <a:gd name="connsiteX3" fmla="*/ 4082371 w 4082371"/>
              <a:gd name="connsiteY3" fmla="*/ 6891111 h 6891111"/>
              <a:gd name="connsiteX4" fmla="*/ 0 w 4082371"/>
              <a:gd name="connsiteY4" fmla="*/ 6869339 h 6891111"/>
              <a:gd name="connsiteX0" fmla="*/ 0 w 7413285"/>
              <a:gd name="connsiteY0" fmla="*/ 6869339 h 6891111"/>
              <a:gd name="connsiteX1" fmla="*/ 113 w 7413285"/>
              <a:gd name="connsiteY1" fmla="*/ 0 h 6891111"/>
              <a:gd name="connsiteX2" fmla="*/ 7413285 w 7413285"/>
              <a:gd name="connsiteY2" fmla="*/ 0 h 6891111"/>
              <a:gd name="connsiteX3" fmla="*/ 4082371 w 7413285"/>
              <a:gd name="connsiteY3" fmla="*/ 6891111 h 6891111"/>
              <a:gd name="connsiteX4" fmla="*/ 0 w 7413285"/>
              <a:gd name="connsiteY4" fmla="*/ 6869339 h 6891111"/>
              <a:gd name="connsiteX0" fmla="*/ 0 w 8229600"/>
              <a:gd name="connsiteY0" fmla="*/ 6869339 h 6891111"/>
              <a:gd name="connsiteX1" fmla="*/ 113 w 8229600"/>
              <a:gd name="connsiteY1" fmla="*/ 0 h 6891111"/>
              <a:gd name="connsiteX2" fmla="*/ 8229600 w 8229600"/>
              <a:gd name="connsiteY2" fmla="*/ 45719 h 6891111"/>
              <a:gd name="connsiteX3" fmla="*/ 4082371 w 8229600"/>
              <a:gd name="connsiteY3" fmla="*/ 6891111 h 6891111"/>
              <a:gd name="connsiteX4" fmla="*/ 0 w 8229600"/>
              <a:gd name="connsiteY4" fmla="*/ 6869339 h 6891111"/>
              <a:gd name="connsiteX0" fmla="*/ 0 w 8229600"/>
              <a:gd name="connsiteY0" fmla="*/ 6869339 h 6891112"/>
              <a:gd name="connsiteX1" fmla="*/ 113 w 8229600"/>
              <a:gd name="connsiteY1" fmla="*/ 0 h 6891112"/>
              <a:gd name="connsiteX2" fmla="*/ 8229600 w 8229600"/>
              <a:gd name="connsiteY2" fmla="*/ 45719 h 6891112"/>
              <a:gd name="connsiteX3" fmla="*/ 5159828 w 8229600"/>
              <a:gd name="connsiteY3" fmla="*/ 6891112 h 6891112"/>
              <a:gd name="connsiteX4" fmla="*/ 0 w 8229600"/>
              <a:gd name="connsiteY4" fmla="*/ 6869339 h 6891112"/>
              <a:gd name="connsiteX0" fmla="*/ 0 w 8248650"/>
              <a:gd name="connsiteY0" fmla="*/ 6869339 h 6891112"/>
              <a:gd name="connsiteX1" fmla="*/ 113 w 8248650"/>
              <a:gd name="connsiteY1" fmla="*/ 0 h 6891112"/>
              <a:gd name="connsiteX2" fmla="*/ 8248650 w 8248650"/>
              <a:gd name="connsiteY2" fmla="*/ 7619 h 6891112"/>
              <a:gd name="connsiteX3" fmla="*/ 5159828 w 8248650"/>
              <a:gd name="connsiteY3" fmla="*/ 6891112 h 6891112"/>
              <a:gd name="connsiteX4" fmla="*/ 0 w 8248650"/>
              <a:gd name="connsiteY4" fmla="*/ 6869339 h 6891112"/>
              <a:gd name="connsiteX0" fmla="*/ 0 w 8248650"/>
              <a:gd name="connsiteY0" fmla="*/ 6869339 h 6929212"/>
              <a:gd name="connsiteX1" fmla="*/ 113 w 8248650"/>
              <a:gd name="connsiteY1" fmla="*/ 0 h 6929212"/>
              <a:gd name="connsiteX2" fmla="*/ 8248650 w 8248650"/>
              <a:gd name="connsiteY2" fmla="*/ 7619 h 6929212"/>
              <a:gd name="connsiteX3" fmla="*/ 5150303 w 8248650"/>
              <a:gd name="connsiteY3" fmla="*/ 6929212 h 6929212"/>
              <a:gd name="connsiteX4" fmla="*/ 0 w 8248650"/>
              <a:gd name="connsiteY4" fmla="*/ 6869339 h 6929212"/>
              <a:gd name="connsiteX0" fmla="*/ 0 w 8258175"/>
              <a:gd name="connsiteY0" fmla="*/ 6936014 h 6936014"/>
              <a:gd name="connsiteX1" fmla="*/ 9638 w 8258175"/>
              <a:gd name="connsiteY1" fmla="*/ 0 h 6936014"/>
              <a:gd name="connsiteX2" fmla="*/ 8258175 w 8258175"/>
              <a:gd name="connsiteY2" fmla="*/ 7619 h 6936014"/>
              <a:gd name="connsiteX3" fmla="*/ 5159828 w 8258175"/>
              <a:gd name="connsiteY3" fmla="*/ 6929212 h 6936014"/>
              <a:gd name="connsiteX4" fmla="*/ 0 w 8258175"/>
              <a:gd name="connsiteY4" fmla="*/ 6936014 h 6936014"/>
              <a:gd name="connsiteX0" fmla="*/ 0 w 8258175"/>
              <a:gd name="connsiteY0" fmla="*/ 6936014 h 6936014"/>
              <a:gd name="connsiteX1" fmla="*/ 9638 w 8258175"/>
              <a:gd name="connsiteY1" fmla="*/ 0 h 6936014"/>
              <a:gd name="connsiteX2" fmla="*/ 8258175 w 8258175"/>
              <a:gd name="connsiteY2" fmla="*/ 7619 h 6936014"/>
              <a:gd name="connsiteX3" fmla="*/ 5159828 w 8258175"/>
              <a:gd name="connsiteY3" fmla="*/ 6929212 h 6936014"/>
              <a:gd name="connsiteX4" fmla="*/ 0 w 8258175"/>
              <a:gd name="connsiteY4" fmla="*/ 6936014 h 6936014"/>
              <a:gd name="connsiteX0" fmla="*/ 1133362 w 9391537"/>
              <a:gd name="connsiteY0" fmla="*/ 6955064 h 6955064"/>
              <a:gd name="connsiteX1" fmla="*/ 0 w 9391537"/>
              <a:gd name="connsiteY1" fmla="*/ 0 h 6955064"/>
              <a:gd name="connsiteX2" fmla="*/ 9391537 w 9391537"/>
              <a:gd name="connsiteY2" fmla="*/ 26669 h 6955064"/>
              <a:gd name="connsiteX3" fmla="*/ 6293190 w 9391537"/>
              <a:gd name="connsiteY3" fmla="*/ 6948262 h 6955064"/>
              <a:gd name="connsiteX4" fmla="*/ 1133362 w 9391537"/>
              <a:gd name="connsiteY4" fmla="*/ 6955064 h 6955064"/>
              <a:gd name="connsiteX0" fmla="*/ 9412 w 9391537"/>
              <a:gd name="connsiteY0" fmla="*/ 6955064 h 6955064"/>
              <a:gd name="connsiteX1" fmla="*/ 0 w 9391537"/>
              <a:gd name="connsiteY1" fmla="*/ 0 h 6955064"/>
              <a:gd name="connsiteX2" fmla="*/ 9391537 w 9391537"/>
              <a:gd name="connsiteY2" fmla="*/ 26669 h 6955064"/>
              <a:gd name="connsiteX3" fmla="*/ 6293190 w 9391537"/>
              <a:gd name="connsiteY3" fmla="*/ 6948262 h 6955064"/>
              <a:gd name="connsiteX4" fmla="*/ 9412 w 9391537"/>
              <a:gd name="connsiteY4" fmla="*/ 6955064 h 695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91537" h="6955064">
                <a:moveTo>
                  <a:pt x="9412" y="6955064"/>
                </a:moveTo>
                <a:cubicBezTo>
                  <a:pt x="9450" y="4665284"/>
                  <a:pt x="-38" y="2289780"/>
                  <a:pt x="0" y="0"/>
                </a:cubicBezTo>
                <a:lnTo>
                  <a:pt x="9391537" y="26669"/>
                </a:lnTo>
                <a:lnTo>
                  <a:pt x="6293190" y="6948262"/>
                </a:lnTo>
                <a:lnTo>
                  <a:pt x="9412" y="69550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4" name="Trennstrich"/>
          <p:cNvSpPr/>
          <p:nvPr userDrawn="1"/>
        </p:nvSpPr>
        <p:spPr>
          <a:xfrm>
            <a:off x="8778865" y="3694572"/>
            <a:ext cx="930593" cy="511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8778865" y="3990962"/>
            <a:ext cx="3411548" cy="2871513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sz="3800" b="1" baseline="0">
                <a:solidFill>
                  <a:srgbClr val="0E2356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defRPr>
            </a:lvl1pPr>
          </a:lstStyle>
          <a:p>
            <a:r>
              <a:rPr lang="de-DE" dirty="0"/>
              <a:t>UNSERE</a:t>
            </a:r>
            <a:br>
              <a:rPr lang="de-DE" dirty="0"/>
            </a:br>
            <a:r>
              <a:rPr lang="de-DE" dirty="0"/>
              <a:t>FORSCHUNG</a:t>
            </a:r>
            <a:br>
              <a:rPr lang="de-DE" dirty="0"/>
            </a:br>
            <a:r>
              <a:rPr lang="de-DE" dirty="0"/>
              <a:t>GESTALTET</a:t>
            </a:r>
            <a:br>
              <a:rPr lang="de-DE" dirty="0"/>
            </a:br>
            <a:r>
              <a:rPr lang="de-DE" dirty="0"/>
              <a:t>ZUKUNFT</a:t>
            </a:r>
          </a:p>
        </p:txBody>
      </p:sp>
      <p:sp>
        <p:nvSpPr>
          <p:cNvPr id="6" name="Bildplatzhalter 9">
            <a:extLst>
              <a:ext uri="{FF2B5EF4-FFF2-40B4-BE49-F238E27FC236}">
                <a16:creationId xmlns:a16="http://schemas.microsoft.com/office/drawing/2014/main" id="{4173E5ED-4A98-4A9D-BF40-3C40B45DF2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-14470" y="5470681"/>
            <a:ext cx="11144815" cy="1457609"/>
          </a:xfrm>
          <a:custGeom>
            <a:avLst/>
            <a:gdLst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2189600 w 12189600"/>
              <a:gd name="connsiteY2" fmla="*/ 0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1709767 w 12189600"/>
              <a:gd name="connsiteY2" fmla="*/ 217284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98654"/>
              <a:gd name="connsiteY0" fmla="*/ 0 h 2383200"/>
              <a:gd name="connsiteX1" fmla="*/ 12189600 w 12198654"/>
              <a:gd name="connsiteY1" fmla="*/ 0 h 2383200"/>
              <a:gd name="connsiteX2" fmla="*/ 12198654 w 12198654"/>
              <a:gd name="connsiteY2" fmla="*/ 1520983 h 2383200"/>
              <a:gd name="connsiteX3" fmla="*/ 12189600 w 12198654"/>
              <a:gd name="connsiteY3" fmla="*/ 2383200 h 2383200"/>
              <a:gd name="connsiteX4" fmla="*/ 12189600 w 12198654"/>
              <a:gd name="connsiteY4" fmla="*/ 2383200 h 2383200"/>
              <a:gd name="connsiteX5" fmla="*/ 0 w 12198654"/>
              <a:gd name="connsiteY5" fmla="*/ 2383200 h 2383200"/>
              <a:gd name="connsiteX6" fmla="*/ 0 w 12198654"/>
              <a:gd name="connsiteY6" fmla="*/ 2383200 h 2383200"/>
              <a:gd name="connsiteX7" fmla="*/ 0 w 12198654"/>
              <a:gd name="connsiteY7" fmla="*/ 0 h 2383200"/>
              <a:gd name="connsiteX0" fmla="*/ 0 w 12216761"/>
              <a:gd name="connsiteY0" fmla="*/ 0 h 2383200"/>
              <a:gd name="connsiteX1" fmla="*/ 12216761 w 12216761"/>
              <a:gd name="connsiteY1" fmla="*/ 1059255 h 2383200"/>
              <a:gd name="connsiteX2" fmla="*/ 12198654 w 12216761"/>
              <a:gd name="connsiteY2" fmla="*/ 1520983 h 2383200"/>
              <a:gd name="connsiteX3" fmla="*/ 12189600 w 12216761"/>
              <a:gd name="connsiteY3" fmla="*/ 2383200 h 2383200"/>
              <a:gd name="connsiteX4" fmla="*/ 12189600 w 12216761"/>
              <a:gd name="connsiteY4" fmla="*/ 2383200 h 2383200"/>
              <a:gd name="connsiteX5" fmla="*/ 0 w 12216761"/>
              <a:gd name="connsiteY5" fmla="*/ 2383200 h 2383200"/>
              <a:gd name="connsiteX6" fmla="*/ 0 w 12216761"/>
              <a:gd name="connsiteY6" fmla="*/ 2383200 h 2383200"/>
              <a:gd name="connsiteX7" fmla="*/ 0 w 12216761"/>
              <a:gd name="connsiteY7" fmla="*/ 0 h 2383200"/>
              <a:gd name="connsiteX0" fmla="*/ 0 w 12334456"/>
              <a:gd name="connsiteY0" fmla="*/ 0 h 2383200"/>
              <a:gd name="connsiteX1" fmla="*/ 12216761 w 12334456"/>
              <a:gd name="connsiteY1" fmla="*/ 1059255 h 2383200"/>
              <a:gd name="connsiteX2" fmla="*/ 12334456 w 12334456"/>
              <a:gd name="connsiteY2" fmla="*/ 2381062 h 2383200"/>
              <a:gd name="connsiteX3" fmla="*/ 12189600 w 12334456"/>
              <a:gd name="connsiteY3" fmla="*/ 2383200 h 2383200"/>
              <a:gd name="connsiteX4" fmla="*/ 12189600 w 12334456"/>
              <a:gd name="connsiteY4" fmla="*/ 2383200 h 2383200"/>
              <a:gd name="connsiteX5" fmla="*/ 0 w 12334456"/>
              <a:gd name="connsiteY5" fmla="*/ 2383200 h 2383200"/>
              <a:gd name="connsiteX6" fmla="*/ 0 w 12334456"/>
              <a:gd name="connsiteY6" fmla="*/ 2383200 h 2383200"/>
              <a:gd name="connsiteX7" fmla="*/ 0 w 12334456"/>
              <a:gd name="connsiteY7" fmla="*/ 0 h 2383200"/>
              <a:gd name="connsiteX0" fmla="*/ 0 w 12334456"/>
              <a:gd name="connsiteY0" fmla="*/ 0 h 2383200"/>
              <a:gd name="connsiteX1" fmla="*/ 11130345 w 12334456"/>
              <a:gd name="connsiteY1" fmla="*/ 1883120 h 2383200"/>
              <a:gd name="connsiteX2" fmla="*/ 12334456 w 12334456"/>
              <a:gd name="connsiteY2" fmla="*/ 2381062 h 2383200"/>
              <a:gd name="connsiteX3" fmla="*/ 12189600 w 12334456"/>
              <a:gd name="connsiteY3" fmla="*/ 2383200 h 2383200"/>
              <a:gd name="connsiteX4" fmla="*/ 12189600 w 12334456"/>
              <a:gd name="connsiteY4" fmla="*/ 2383200 h 2383200"/>
              <a:gd name="connsiteX5" fmla="*/ 0 w 12334456"/>
              <a:gd name="connsiteY5" fmla="*/ 2383200 h 2383200"/>
              <a:gd name="connsiteX6" fmla="*/ 0 w 12334456"/>
              <a:gd name="connsiteY6" fmla="*/ 2383200 h 2383200"/>
              <a:gd name="connsiteX7" fmla="*/ 0 w 12334456"/>
              <a:gd name="connsiteY7" fmla="*/ 0 h 2383200"/>
              <a:gd name="connsiteX0" fmla="*/ 0 w 12334456"/>
              <a:gd name="connsiteY0" fmla="*/ 0 h 2437521"/>
              <a:gd name="connsiteX1" fmla="*/ 11130345 w 12334456"/>
              <a:gd name="connsiteY1" fmla="*/ 1883120 h 2437521"/>
              <a:gd name="connsiteX2" fmla="*/ 12334456 w 12334456"/>
              <a:gd name="connsiteY2" fmla="*/ 2381062 h 2437521"/>
              <a:gd name="connsiteX3" fmla="*/ 12189600 w 12334456"/>
              <a:gd name="connsiteY3" fmla="*/ 2383200 h 2437521"/>
              <a:gd name="connsiteX4" fmla="*/ 10849688 w 12334456"/>
              <a:gd name="connsiteY4" fmla="*/ 2437521 h 2437521"/>
              <a:gd name="connsiteX5" fmla="*/ 0 w 12334456"/>
              <a:gd name="connsiteY5" fmla="*/ 2383200 h 2437521"/>
              <a:gd name="connsiteX6" fmla="*/ 0 w 12334456"/>
              <a:gd name="connsiteY6" fmla="*/ 2383200 h 2437521"/>
              <a:gd name="connsiteX7" fmla="*/ 0 w 12334456"/>
              <a:gd name="connsiteY7" fmla="*/ 0 h 2437521"/>
              <a:gd name="connsiteX0" fmla="*/ 0 w 12334456"/>
              <a:gd name="connsiteY0" fmla="*/ 0 h 2437521"/>
              <a:gd name="connsiteX1" fmla="*/ 220920 w 12334456"/>
              <a:gd name="connsiteY1" fmla="*/ 941559 h 2437521"/>
              <a:gd name="connsiteX2" fmla="*/ 12334456 w 12334456"/>
              <a:gd name="connsiteY2" fmla="*/ 2381062 h 2437521"/>
              <a:gd name="connsiteX3" fmla="*/ 12189600 w 12334456"/>
              <a:gd name="connsiteY3" fmla="*/ 2383200 h 2437521"/>
              <a:gd name="connsiteX4" fmla="*/ 10849688 w 12334456"/>
              <a:gd name="connsiteY4" fmla="*/ 2437521 h 2437521"/>
              <a:gd name="connsiteX5" fmla="*/ 0 w 12334456"/>
              <a:gd name="connsiteY5" fmla="*/ 2383200 h 2437521"/>
              <a:gd name="connsiteX6" fmla="*/ 0 w 12334456"/>
              <a:gd name="connsiteY6" fmla="*/ 2383200 h 2437521"/>
              <a:gd name="connsiteX7" fmla="*/ 0 w 12334456"/>
              <a:gd name="connsiteY7" fmla="*/ 0 h 2437521"/>
              <a:gd name="connsiteX0" fmla="*/ 0 w 12334456"/>
              <a:gd name="connsiteY0" fmla="*/ 796707 h 1495962"/>
              <a:gd name="connsiteX1" fmla="*/ 220920 w 12334456"/>
              <a:gd name="connsiteY1" fmla="*/ 0 h 1495962"/>
              <a:gd name="connsiteX2" fmla="*/ 12334456 w 12334456"/>
              <a:gd name="connsiteY2" fmla="*/ 1439503 h 1495962"/>
              <a:gd name="connsiteX3" fmla="*/ 12189600 w 12334456"/>
              <a:gd name="connsiteY3" fmla="*/ 1441641 h 1495962"/>
              <a:gd name="connsiteX4" fmla="*/ 10849688 w 12334456"/>
              <a:gd name="connsiteY4" fmla="*/ 1495962 h 1495962"/>
              <a:gd name="connsiteX5" fmla="*/ 0 w 12334456"/>
              <a:gd name="connsiteY5" fmla="*/ 1441641 h 1495962"/>
              <a:gd name="connsiteX6" fmla="*/ 0 w 12334456"/>
              <a:gd name="connsiteY6" fmla="*/ 1441641 h 1495962"/>
              <a:gd name="connsiteX7" fmla="*/ 0 w 12334456"/>
              <a:gd name="connsiteY7" fmla="*/ 796707 h 1495962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2204070 w 12348926"/>
              <a:gd name="connsiteY3" fmla="*/ 1387320 h 1441641"/>
              <a:gd name="connsiteX4" fmla="*/ 10864158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2204070 w 12348926"/>
              <a:gd name="connsiteY3" fmla="*/ 1387320 h 1441641"/>
              <a:gd name="connsiteX4" fmla="*/ 7840301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0185148 w 12348926"/>
              <a:gd name="connsiteY3" fmla="*/ 1441641 h 1441641"/>
              <a:gd name="connsiteX4" fmla="*/ 7840301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10185148 w 11108601"/>
              <a:gd name="connsiteY3" fmla="*/ 1441641 h 1457609"/>
              <a:gd name="connsiteX4" fmla="*/ 7840301 w 11108601"/>
              <a:gd name="connsiteY4" fmla="*/ 1441641 h 1457609"/>
              <a:gd name="connsiteX5" fmla="*/ 14470 w 11108601"/>
              <a:gd name="connsiteY5" fmla="*/ 1387320 h 1457609"/>
              <a:gd name="connsiteX6" fmla="*/ 14470 w 11108601"/>
              <a:gd name="connsiteY6" fmla="*/ 1387320 h 1457609"/>
              <a:gd name="connsiteX7" fmla="*/ 14470 w 11108601"/>
              <a:gd name="connsiteY7" fmla="*/ 742386 h 1457609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10185148 w 11108601"/>
              <a:gd name="connsiteY3" fmla="*/ 1441641 h 1457609"/>
              <a:gd name="connsiteX4" fmla="*/ 7840301 w 11108601"/>
              <a:gd name="connsiteY4" fmla="*/ 1441641 h 1457609"/>
              <a:gd name="connsiteX5" fmla="*/ 14470 w 11108601"/>
              <a:gd name="connsiteY5" fmla="*/ 1387320 h 1457609"/>
              <a:gd name="connsiteX6" fmla="*/ 14470 w 11108601"/>
              <a:gd name="connsiteY6" fmla="*/ 1387320 h 1457609"/>
              <a:gd name="connsiteX7" fmla="*/ 14470 w 11108601"/>
              <a:gd name="connsiteY7" fmla="*/ 742386 h 1457609"/>
              <a:gd name="connsiteX0" fmla="*/ 14470 w 11108601"/>
              <a:gd name="connsiteY0" fmla="*/ 742386 h 1704191"/>
              <a:gd name="connsiteX1" fmla="*/ 0 w 11108601"/>
              <a:gd name="connsiteY1" fmla="*/ 0 h 1704191"/>
              <a:gd name="connsiteX2" fmla="*/ 11108601 w 11108601"/>
              <a:gd name="connsiteY2" fmla="*/ 1457609 h 1704191"/>
              <a:gd name="connsiteX3" fmla="*/ 10230415 w 11108601"/>
              <a:gd name="connsiteY3" fmla="*/ 1704191 h 1704191"/>
              <a:gd name="connsiteX4" fmla="*/ 7840301 w 11108601"/>
              <a:gd name="connsiteY4" fmla="*/ 1441641 h 1704191"/>
              <a:gd name="connsiteX5" fmla="*/ 14470 w 11108601"/>
              <a:gd name="connsiteY5" fmla="*/ 1387320 h 1704191"/>
              <a:gd name="connsiteX6" fmla="*/ 14470 w 11108601"/>
              <a:gd name="connsiteY6" fmla="*/ 1387320 h 1704191"/>
              <a:gd name="connsiteX7" fmla="*/ 14470 w 11108601"/>
              <a:gd name="connsiteY7" fmla="*/ 742386 h 170419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840301 w 11108601"/>
              <a:gd name="connsiteY4" fmla="*/ 1441641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23523 w 11108601"/>
              <a:gd name="connsiteY6" fmla="*/ 141448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76926 w 11108601"/>
              <a:gd name="connsiteY4" fmla="*/ 1432588 h 1468801"/>
              <a:gd name="connsiteX5" fmla="*/ 14470 w 11108601"/>
              <a:gd name="connsiteY5" fmla="*/ 1387320 h 1468801"/>
              <a:gd name="connsiteX6" fmla="*/ 23523 w 11108601"/>
              <a:gd name="connsiteY6" fmla="*/ 1414480 h 1468801"/>
              <a:gd name="connsiteX7" fmla="*/ 14470 w 11108601"/>
              <a:gd name="connsiteY7" fmla="*/ 742386 h 1468801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9415603 w 11108601"/>
              <a:gd name="connsiteY3" fmla="*/ 1441641 h 1457609"/>
              <a:gd name="connsiteX4" fmla="*/ 7776926 w 11108601"/>
              <a:gd name="connsiteY4" fmla="*/ 1432588 h 1457609"/>
              <a:gd name="connsiteX5" fmla="*/ 14470 w 11108601"/>
              <a:gd name="connsiteY5" fmla="*/ 1387320 h 1457609"/>
              <a:gd name="connsiteX6" fmla="*/ 23523 w 11108601"/>
              <a:gd name="connsiteY6" fmla="*/ 1414480 h 1457609"/>
              <a:gd name="connsiteX7" fmla="*/ 14470 w 11108601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14470 w 11144815"/>
              <a:gd name="connsiteY5" fmla="*/ 1387320 h 1457609"/>
              <a:gd name="connsiteX6" fmla="*/ 23523 w 11144815"/>
              <a:gd name="connsiteY6" fmla="*/ 1414480 h 1457609"/>
              <a:gd name="connsiteX7" fmla="*/ 14470 w 11144815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14470 w 11144815"/>
              <a:gd name="connsiteY5" fmla="*/ 1387320 h 1457609"/>
              <a:gd name="connsiteX6" fmla="*/ 14470 w 11144815"/>
              <a:gd name="connsiteY6" fmla="*/ 1106662 h 1457609"/>
              <a:gd name="connsiteX7" fmla="*/ 14470 w 11144815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5417 w 11144815"/>
              <a:gd name="connsiteY5" fmla="*/ 1396374 h 1457609"/>
              <a:gd name="connsiteX6" fmla="*/ 14470 w 11144815"/>
              <a:gd name="connsiteY6" fmla="*/ 1106662 h 1457609"/>
              <a:gd name="connsiteX7" fmla="*/ 14470 w 11144815"/>
              <a:gd name="connsiteY7" fmla="*/ 742386 h 145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44815" h="1457609">
                <a:moveTo>
                  <a:pt x="14470" y="742386"/>
                </a:moveTo>
                <a:lnTo>
                  <a:pt x="0" y="0"/>
                </a:lnTo>
                <a:lnTo>
                  <a:pt x="11144815" y="1457609"/>
                </a:lnTo>
                <a:lnTo>
                  <a:pt x="9415603" y="1441641"/>
                </a:lnTo>
                <a:lnTo>
                  <a:pt x="7776926" y="1432588"/>
                </a:lnTo>
                <a:cubicBezTo>
                  <a:pt x="7703286" y="1435606"/>
                  <a:pt x="2577813" y="1420517"/>
                  <a:pt x="5417" y="1396374"/>
                </a:cubicBezTo>
                <a:lnTo>
                  <a:pt x="14470" y="1106662"/>
                </a:lnTo>
                <a:lnTo>
                  <a:pt x="14470" y="742386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14214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708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2620-33D4-4363-9058-B46602A3CF96}" type="datetime1">
              <a:rPr lang="de-DE" noProof="0" smtClean="0"/>
              <a:t>07.05.2024</a:t>
            </a:fld>
            <a:endParaRPr lang="de-DE" noProof="0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FZI Forschungsthemen 2022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10232222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10232472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8291971" y="1498921"/>
            <a:ext cx="3657920" cy="4258513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920" h="4258513">
                <a:moveTo>
                  <a:pt x="0" y="4258512"/>
                </a:moveTo>
                <a:lnTo>
                  <a:pt x="1540364" y="1"/>
                </a:lnTo>
                <a:lnTo>
                  <a:pt x="3657920" y="0"/>
                </a:lnTo>
                <a:lnTo>
                  <a:pt x="2117558" y="4258513"/>
                </a:lnTo>
                <a:lnTo>
                  <a:pt x="0" y="4258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5960556" y="1499622"/>
            <a:ext cx="3657920" cy="4258513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920" h="4258513">
                <a:moveTo>
                  <a:pt x="0" y="4258512"/>
                </a:moveTo>
                <a:lnTo>
                  <a:pt x="1540364" y="1"/>
                </a:lnTo>
                <a:lnTo>
                  <a:pt x="3657920" y="0"/>
                </a:lnTo>
                <a:lnTo>
                  <a:pt x="2117558" y="4258513"/>
                </a:lnTo>
                <a:lnTo>
                  <a:pt x="0" y="4258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3647436" y="1500323"/>
            <a:ext cx="3657920" cy="4258513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920" h="4258513">
                <a:moveTo>
                  <a:pt x="0" y="4258512"/>
                </a:moveTo>
                <a:lnTo>
                  <a:pt x="1540364" y="1"/>
                </a:lnTo>
                <a:lnTo>
                  <a:pt x="3657920" y="0"/>
                </a:lnTo>
                <a:lnTo>
                  <a:pt x="2117558" y="4258513"/>
                </a:lnTo>
                <a:lnTo>
                  <a:pt x="0" y="4258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1334315" y="1500323"/>
            <a:ext cx="3657920" cy="4258513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920" h="4258513">
                <a:moveTo>
                  <a:pt x="0" y="4258512"/>
                </a:moveTo>
                <a:lnTo>
                  <a:pt x="1540364" y="1"/>
                </a:lnTo>
                <a:lnTo>
                  <a:pt x="3657920" y="0"/>
                </a:lnTo>
                <a:lnTo>
                  <a:pt x="2117558" y="4258513"/>
                </a:lnTo>
                <a:lnTo>
                  <a:pt x="0" y="4258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 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32" hasCustomPrompt="1"/>
          </p:nvPr>
        </p:nvSpPr>
        <p:spPr bwMode="gray">
          <a:xfrm>
            <a:off x="-997100" y="1500323"/>
            <a:ext cx="3657920" cy="4258513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920" h="4258513">
                <a:moveTo>
                  <a:pt x="0" y="4258512"/>
                </a:moveTo>
                <a:lnTo>
                  <a:pt x="1540364" y="1"/>
                </a:lnTo>
                <a:lnTo>
                  <a:pt x="3657920" y="0"/>
                </a:lnTo>
                <a:lnTo>
                  <a:pt x="2117558" y="4258513"/>
                </a:lnTo>
                <a:lnTo>
                  <a:pt x="0" y="4258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7" name="Bildplatzhalter 9">
            <a:extLst>
              <a:ext uri="{FF2B5EF4-FFF2-40B4-BE49-F238E27FC236}">
                <a16:creationId xmlns:a16="http://schemas.microsoft.com/office/drawing/2014/main" id="{4173E5ED-4A98-4A9D-BF40-3C40B45DF2E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 rot="10800000">
            <a:off x="9845198" y="1498219"/>
            <a:ext cx="2352881" cy="1456061"/>
          </a:xfrm>
          <a:custGeom>
            <a:avLst/>
            <a:gdLst>
              <a:gd name="connsiteX0" fmla="*/ 0 w 2142938"/>
              <a:gd name="connsiteY0" fmla="*/ 4637117 h 4637117"/>
              <a:gd name="connsiteX1" fmla="*/ 0 w 2142938"/>
              <a:gd name="connsiteY1" fmla="*/ 0 h 4637117"/>
              <a:gd name="connsiteX2" fmla="*/ 2142938 w 2142938"/>
              <a:gd name="connsiteY2" fmla="*/ 4637117 h 4637117"/>
              <a:gd name="connsiteX3" fmla="*/ 0 w 2142938"/>
              <a:gd name="connsiteY3" fmla="*/ 4637117 h 4637117"/>
              <a:gd name="connsiteX0" fmla="*/ 333375 w 2476313"/>
              <a:gd name="connsiteY0" fmla="*/ 4389467 h 4389467"/>
              <a:gd name="connsiteX1" fmla="*/ 0 w 2476313"/>
              <a:gd name="connsiteY1" fmla="*/ 0 h 4389467"/>
              <a:gd name="connsiteX2" fmla="*/ 2476313 w 2476313"/>
              <a:gd name="connsiteY2" fmla="*/ 4389467 h 4389467"/>
              <a:gd name="connsiteX3" fmla="*/ 333375 w 2476313"/>
              <a:gd name="connsiteY3" fmla="*/ 4389467 h 4389467"/>
              <a:gd name="connsiteX0" fmla="*/ 342900 w 2485838"/>
              <a:gd name="connsiteY0" fmla="*/ 1465292 h 1465292"/>
              <a:gd name="connsiteX1" fmla="*/ 0 w 2485838"/>
              <a:gd name="connsiteY1" fmla="*/ 0 h 1465292"/>
              <a:gd name="connsiteX2" fmla="*/ 2485838 w 2485838"/>
              <a:gd name="connsiteY2" fmla="*/ 1465292 h 1465292"/>
              <a:gd name="connsiteX3" fmla="*/ 342900 w 2485838"/>
              <a:gd name="connsiteY3" fmla="*/ 1465292 h 1465292"/>
              <a:gd name="connsiteX0" fmla="*/ 247650 w 2390588"/>
              <a:gd name="connsiteY0" fmla="*/ 1484342 h 1484342"/>
              <a:gd name="connsiteX1" fmla="*/ 0 w 2390588"/>
              <a:gd name="connsiteY1" fmla="*/ 0 h 1484342"/>
              <a:gd name="connsiteX2" fmla="*/ 2390588 w 2390588"/>
              <a:gd name="connsiteY2" fmla="*/ 1484342 h 1484342"/>
              <a:gd name="connsiteX3" fmla="*/ 247650 w 2390588"/>
              <a:gd name="connsiteY3" fmla="*/ 1484342 h 1484342"/>
              <a:gd name="connsiteX0" fmla="*/ 282418 w 2390588"/>
              <a:gd name="connsiteY0" fmla="*/ 1484342 h 1484342"/>
              <a:gd name="connsiteX1" fmla="*/ 0 w 2390588"/>
              <a:gd name="connsiteY1" fmla="*/ 0 h 1484342"/>
              <a:gd name="connsiteX2" fmla="*/ 2390588 w 2390588"/>
              <a:gd name="connsiteY2" fmla="*/ 1484342 h 1484342"/>
              <a:gd name="connsiteX3" fmla="*/ 282418 w 2390588"/>
              <a:gd name="connsiteY3" fmla="*/ 1484342 h 1484342"/>
              <a:gd name="connsiteX0" fmla="*/ 244711 w 2352881"/>
              <a:gd name="connsiteY0" fmla="*/ 1456061 h 1456061"/>
              <a:gd name="connsiteX1" fmla="*/ 0 w 2352881"/>
              <a:gd name="connsiteY1" fmla="*/ 0 h 1456061"/>
              <a:gd name="connsiteX2" fmla="*/ 2352881 w 2352881"/>
              <a:gd name="connsiteY2" fmla="*/ 1456061 h 1456061"/>
              <a:gd name="connsiteX3" fmla="*/ 244711 w 2352881"/>
              <a:gd name="connsiteY3" fmla="*/ 1456061 h 1456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2881" h="1456061">
                <a:moveTo>
                  <a:pt x="244711" y="1456061"/>
                </a:moveTo>
                <a:lnTo>
                  <a:pt x="0" y="0"/>
                </a:lnTo>
                <a:lnTo>
                  <a:pt x="2352881" y="1456061"/>
                </a:lnTo>
                <a:lnTo>
                  <a:pt x="244711" y="1456061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10961997" y="4548341"/>
            <a:ext cx="1325563" cy="1261855"/>
          </a:xfrm>
        </p:spPr>
        <p:txBody>
          <a:bodyPr/>
          <a:lstStyle>
            <a:lvl1pPr marL="0" indent="0">
              <a:lnSpc>
                <a:spcPct val="70000"/>
              </a:lnSpc>
              <a:buNone/>
              <a:defRPr sz="6600" b="1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de-DE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229096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DB9B2620-33D4-4363-9058-B46602A3CF96}" type="datetime1">
              <a:rPr lang="de-DE" smtClean="0"/>
              <a:pPr/>
              <a:t>07.05.2024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FZI Forschungsthemen 2022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10232222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10232472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32" hasCustomPrompt="1"/>
          </p:nvPr>
        </p:nvSpPr>
        <p:spPr bwMode="gray">
          <a:xfrm>
            <a:off x="-997100" y="1500323"/>
            <a:ext cx="3657920" cy="4258513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920" h="4258513">
                <a:moveTo>
                  <a:pt x="0" y="4258512"/>
                </a:moveTo>
                <a:lnTo>
                  <a:pt x="1540364" y="1"/>
                </a:lnTo>
                <a:lnTo>
                  <a:pt x="3657920" y="0"/>
                </a:lnTo>
                <a:lnTo>
                  <a:pt x="2117558" y="4258513"/>
                </a:lnTo>
                <a:lnTo>
                  <a:pt x="0" y="4258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38" name="Bildplatzhalter 2"/>
          <p:cNvSpPr>
            <a:spLocks noGrp="1"/>
          </p:cNvSpPr>
          <p:nvPr>
            <p:ph type="pic" sz="quarter" idx="51" hasCustomPrompt="1"/>
          </p:nvPr>
        </p:nvSpPr>
        <p:spPr bwMode="gray">
          <a:xfrm>
            <a:off x="776532" y="1499783"/>
            <a:ext cx="1887146" cy="4258026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  <a:gd name="connsiteX0" fmla="*/ 0 w 3735741"/>
              <a:gd name="connsiteY0" fmla="*/ 4258512 h 4258513"/>
              <a:gd name="connsiteX1" fmla="*/ 1618185 w 3735741"/>
              <a:gd name="connsiteY1" fmla="*/ 1 h 4258513"/>
              <a:gd name="connsiteX2" fmla="*/ 3735741 w 3735741"/>
              <a:gd name="connsiteY2" fmla="*/ 0 h 4258513"/>
              <a:gd name="connsiteX3" fmla="*/ 2195379 w 3735741"/>
              <a:gd name="connsiteY3" fmla="*/ 4258513 h 4258513"/>
              <a:gd name="connsiteX4" fmla="*/ 0 w 3735741"/>
              <a:gd name="connsiteY4" fmla="*/ 4258512 h 4258513"/>
              <a:gd name="connsiteX0" fmla="*/ 230070 w 2117556"/>
              <a:gd name="connsiteY0" fmla="*/ 4258512 h 4258513"/>
              <a:gd name="connsiteX1" fmla="*/ 0 w 2117556"/>
              <a:gd name="connsiteY1" fmla="*/ 1 h 4258513"/>
              <a:gd name="connsiteX2" fmla="*/ 2117556 w 2117556"/>
              <a:gd name="connsiteY2" fmla="*/ 0 h 4258513"/>
              <a:gd name="connsiteX3" fmla="*/ 577194 w 2117556"/>
              <a:gd name="connsiteY3" fmla="*/ 4258513 h 4258513"/>
              <a:gd name="connsiteX4" fmla="*/ 230070 w 2117556"/>
              <a:gd name="connsiteY4" fmla="*/ 4258512 h 4258513"/>
              <a:gd name="connsiteX0" fmla="*/ 0 w 1887486"/>
              <a:gd name="connsiteY0" fmla="*/ 4268239 h 4268240"/>
              <a:gd name="connsiteX1" fmla="*/ 1550092 w 1887486"/>
              <a:gd name="connsiteY1" fmla="*/ 0 h 4268240"/>
              <a:gd name="connsiteX2" fmla="*/ 1887486 w 1887486"/>
              <a:gd name="connsiteY2" fmla="*/ 9727 h 4268240"/>
              <a:gd name="connsiteX3" fmla="*/ 347124 w 1887486"/>
              <a:gd name="connsiteY3" fmla="*/ 4268240 h 4268240"/>
              <a:gd name="connsiteX4" fmla="*/ 0 w 1887486"/>
              <a:gd name="connsiteY4" fmla="*/ 4268239 h 4268240"/>
              <a:gd name="connsiteX0" fmla="*/ 0 w 1884289"/>
              <a:gd name="connsiteY0" fmla="*/ 4265042 h 4268240"/>
              <a:gd name="connsiteX1" fmla="*/ 1546895 w 1884289"/>
              <a:gd name="connsiteY1" fmla="*/ 0 h 4268240"/>
              <a:gd name="connsiteX2" fmla="*/ 1884289 w 1884289"/>
              <a:gd name="connsiteY2" fmla="*/ 9727 h 4268240"/>
              <a:gd name="connsiteX3" fmla="*/ 343927 w 1884289"/>
              <a:gd name="connsiteY3" fmla="*/ 4268240 h 4268240"/>
              <a:gd name="connsiteX4" fmla="*/ 0 w 1884289"/>
              <a:gd name="connsiteY4" fmla="*/ 4265042 h 4268240"/>
              <a:gd name="connsiteX0" fmla="*/ 0 w 1884289"/>
              <a:gd name="connsiteY0" fmla="*/ 4265042 h 4265042"/>
              <a:gd name="connsiteX1" fmla="*/ 1546895 w 1884289"/>
              <a:gd name="connsiteY1" fmla="*/ 0 h 4265042"/>
              <a:gd name="connsiteX2" fmla="*/ 1884289 w 1884289"/>
              <a:gd name="connsiteY2" fmla="*/ 9727 h 4265042"/>
              <a:gd name="connsiteX3" fmla="*/ 347124 w 1884289"/>
              <a:gd name="connsiteY3" fmla="*/ 4261845 h 4265042"/>
              <a:gd name="connsiteX4" fmla="*/ 0 w 1884289"/>
              <a:gd name="connsiteY4" fmla="*/ 4265042 h 4265042"/>
              <a:gd name="connsiteX0" fmla="*/ 0 w 1884289"/>
              <a:gd name="connsiteY0" fmla="*/ 4261845 h 4261845"/>
              <a:gd name="connsiteX1" fmla="*/ 1546895 w 1884289"/>
              <a:gd name="connsiteY1" fmla="*/ 0 h 4261845"/>
              <a:gd name="connsiteX2" fmla="*/ 1884289 w 1884289"/>
              <a:gd name="connsiteY2" fmla="*/ 9727 h 4261845"/>
              <a:gd name="connsiteX3" fmla="*/ 347124 w 1884289"/>
              <a:gd name="connsiteY3" fmla="*/ 4261845 h 4261845"/>
              <a:gd name="connsiteX4" fmla="*/ 0 w 1884289"/>
              <a:gd name="connsiteY4" fmla="*/ 4261845 h 4261845"/>
              <a:gd name="connsiteX0" fmla="*/ 0 w 1887555"/>
              <a:gd name="connsiteY0" fmla="*/ 4261845 h 4261845"/>
              <a:gd name="connsiteX1" fmla="*/ 1546895 w 1887555"/>
              <a:gd name="connsiteY1" fmla="*/ 0 h 4261845"/>
              <a:gd name="connsiteX2" fmla="*/ 1887555 w 1887555"/>
              <a:gd name="connsiteY2" fmla="*/ 6461 h 4261845"/>
              <a:gd name="connsiteX3" fmla="*/ 347124 w 1887555"/>
              <a:gd name="connsiteY3" fmla="*/ 4261845 h 4261845"/>
              <a:gd name="connsiteX4" fmla="*/ 0 w 1887555"/>
              <a:gd name="connsiteY4" fmla="*/ 4261845 h 4261845"/>
              <a:gd name="connsiteX0" fmla="*/ 0 w 1890821"/>
              <a:gd name="connsiteY0" fmla="*/ 4261845 h 4261845"/>
              <a:gd name="connsiteX1" fmla="*/ 1546895 w 1890821"/>
              <a:gd name="connsiteY1" fmla="*/ 0 h 4261845"/>
              <a:gd name="connsiteX2" fmla="*/ 1890821 w 1890821"/>
              <a:gd name="connsiteY2" fmla="*/ 3195 h 4261845"/>
              <a:gd name="connsiteX3" fmla="*/ 347124 w 1890821"/>
              <a:gd name="connsiteY3" fmla="*/ 4261845 h 4261845"/>
              <a:gd name="connsiteX4" fmla="*/ 0 w 1890821"/>
              <a:gd name="connsiteY4" fmla="*/ 4261845 h 4261845"/>
              <a:gd name="connsiteX0" fmla="*/ 0 w 1890821"/>
              <a:gd name="connsiteY0" fmla="*/ 4258650 h 4258650"/>
              <a:gd name="connsiteX1" fmla="*/ 1546895 w 1890821"/>
              <a:gd name="connsiteY1" fmla="*/ 3337 h 4258650"/>
              <a:gd name="connsiteX2" fmla="*/ 1890821 w 1890821"/>
              <a:gd name="connsiteY2" fmla="*/ 0 h 4258650"/>
              <a:gd name="connsiteX3" fmla="*/ 347124 w 1890821"/>
              <a:gd name="connsiteY3" fmla="*/ 4258650 h 4258650"/>
              <a:gd name="connsiteX4" fmla="*/ 0 w 1890821"/>
              <a:gd name="connsiteY4" fmla="*/ 4258650 h 4258650"/>
              <a:gd name="connsiteX0" fmla="*/ 0 w 1884289"/>
              <a:gd name="connsiteY0" fmla="*/ 4255313 h 4255313"/>
              <a:gd name="connsiteX1" fmla="*/ 1546895 w 1884289"/>
              <a:gd name="connsiteY1" fmla="*/ 0 h 4255313"/>
              <a:gd name="connsiteX2" fmla="*/ 1884289 w 1884289"/>
              <a:gd name="connsiteY2" fmla="*/ 3195 h 4255313"/>
              <a:gd name="connsiteX3" fmla="*/ 347124 w 1884289"/>
              <a:gd name="connsiteY3" fmla="*/ 4255313 h 4255313"/>
              <a:gd name="connsiteX4" fmla="*/ 0 w 1884289"/>
              <a:gd name="connsiteY4" fmla="*/ 4255313 h 4255313"/>
              <a:gd name="connsiteX0" fmla="*/ 0 w 1887146"/>
              <a:gd name="connsiteY0" fmla="*/ 4255313 h 4255313"/>
              <a:gd name="connsiteX1" fmla="*/ 1546895 w 1887146"/>
              <a:gd name="connsiteY1" fmla="*/ 0 h 4255313"/>
              <a:gd name="connsiteX2" fmla="*/ 1887146 w 1887146"/>
              <a:gd name="connsiteY2" fmla="*/ 338 h 4255313"/>
              <a:gd name="connsiteX3" fmla="*/ 347124 w 1887146"/>
              <a:gd name="connsiteY3" fmla="*/ 4255313 h 4255313"/>
              <a:gd name="connsiteX4" fmla="*/ 0 w 1887146"/>
              <a:gd name="connsiteY4" fmla="*/ 4255313 h 4255313"/>
              <a:gd name="connsiteX0" fmla="*/ 0 w 1887146"/>
              <a:gd name="connsiteY0" fmla="*/ 4254975 h 4254975"/>
              <a:gd name="connsiteX1" fmla="*/ 1532607 w 1887146"/>
              <a:gd name="connsiteY1" fmla="*/ 39667 h 4254975"/>
              <a:gd name="connsiteX2" fmla="*/ 1887146 w 1887146"/>
              <a:gd name="connsiteY2" fmla="*/ 0 h 4254975"/>
              <a:gd name="connsiteX3" fmla="*/ 347124 w 1887146"/>
              <a:gd name="connsiteY3" fmla="*/ 4254975 h 4254975"/>
              <a:gd name="connsiteX4" fmla="*/ 0 w 1887146"/>
              <a:gd name="connsiteY4" fmla="*/ 4254975 h 4254975"/>
              <a:gd name="connsiteX0" fmla="*/ 0 w 1887146"/>
              <a:gd name="connsiteY0" fmla="*/ 4255313 h 4255313"/>
              <a:gd name="connsiteX1" fmla="*/ 1544037 w 1887146"/>
              <a:gd name="connsiteY1" fmla="*/ 0 h 4255313"/>
              <a:gd name="connsiteX2" fmla="*/ 1887146 w 1887146"/>
              <a:gd name="connsiteY2" fmla="*/ 338 h 4255313"/>
              <a:gd name="connsiteX3" fmla="*/ 347124 w 1887146"/>
              <a:gd name="connsiteY3" fmla="*/ 4255313 h 4255313"/>
              <a:gd name="connsiteX4" fmla="*/ 0 w 1887146"/>
              <a:gd name="connsiteY4" fmla="*/ 4255313 h 4255313"/>
              <a:gd name="connsiteX0" fmla="*/ 0 w 1887146"/>
              <a:gd name="connsiteY0" fmla="*/ 4257832 h 4257832"/>
              <a:gd name="connsiteX1" fmla="*/ 1544037 w 1887146"/>
              <a:gd name="connsiteY1" fmla="*/ 2519 h 4257832"/>
              <a:gd name="connsiteX2" fmla="*/ 1887146 w 1887146"/>
              <a:gd name="connsiteY2" fmla="*/ 0 h 4257832"/>
              <a:gd name="connsiteX3" fmla="*/ 347124 w 1887146"/>
              <a:gd name="connsiteY3" fmla="*/ 4257832 h 4257832"/>
              <a:gd name="connsiteX4" fmla="*/ 0 w 1887146"/>
              <a:gd name="connsiteY4" fmla="*/ 4257832 h 4257832"/>
              <a:gd name="connsiteX0" fmla="*/ 0 w 1887146"/>
              <a:gd name="connsiteY0" fmla="*/ 4258026 h 4258026"/>
              <a:gd name="connsiteX1" fmla="*/ 1544037 w 1887146"/>
              <a:gd name="connsiteY1" fmla="*/ 0 h 4258026"/>
              <a:gd name="connsiteX2" fmla="*/ 1887146 w 1887146"/>
              <a:gd name="connsiteY2" fmla="*/ 194 h 4258026"/>
              <a:gd name="connsiteX3" fmla="*/ 347124 w 1887146"/>
              <a:gd name="connsiteY3" fmla="*/ 4258026 h 4258026"/>
              <a:gd name="connsiteX4" fmla="*/ 0 w 1887146"/>
              <a:gd name="connsiteY4" fmla="*/ 4258026 h 425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7146" h="4258026">
                <a:moveTo>
                  <a:pt x="0" y="4258026"/>
                </a:moveTo>
                <a:lnTo>
                  <a:pt x="1544037" y="0"/>
                </a:lnTo>
                <a:lnTo>
                  <a:pt x="1887146" y="194"/>
                </a:lnTo>
                <a:lnTo>
                  <a:pt x="347124" y="4258026"/>
                </a:lnTo>
                <a:lnTo>
                  <a:pt x="0" y="4258026"/>
                </a:lnTo>
                <a:close/>
              </a:path>
            </a:pathLst>
          </a:custGeom>
          <a:solidFill>
            <a:srgbClr val="2FAE7A">
              <a:alpha val="80000"/>
            </a:srgb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37" name="Textplatzhalter 2"/>
          <p:cNvSpPr>
            <a:spLocks noGrp="1"/>
          </p:cNvSpPr>
          <p:nvPr>
            <p:ph type="body" sz="quarter" idx="50" hasCustomPrompt="1"/>
          </p:nvPr>
        </p:nvSpPr>
        <p:spPr>
          <a:xfrm rot="17396310">
            <a:off x="-174816" y="3740041"/>
            <a:ext cx="3594949" cy="333842"/>
          </a:xfrm>
        </p:spPr>
        <p:txBody>
          <a:bodyPr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Lore </a:t>
            </a:r>
            <a:r>
              <a:rPr lang="de-DE" dirty="0" err="1"/>
              <a:t>ipsum</a:t>
            </a:r>
            <a:r>
              <a:rPr lang="de-DE" dirty="0"/>
              <a:t> in </a:t>
            </a:r>
            <a:r>
              <a:rPr lang="de-DE" dirty="0" err="1"/>
              <a:t>heritas</a:t>
            </a:r>
            <a:r>
              <a:rPr lang="de-DE" dirty="0"/>
              <a:t> esse </a:t>
            </a:r>
          </a:p>
        </p:txBody>
      </p:sp>
      <p:sp>
        <p:nvSpPr>
          <p:cNvPr id="39" name="Bildplatzhalter 2"/>
          <p:cNvSpPr>
            <a:spLocks noGrp="1"/>
          </p:cNvSpPr>
          <p:nvPr>
            <p:ph type="pic" sz="quarter" idx="52" hasCustomPrompt="1"/>
          </p:nvPr>
        </p:nvSpPr>
        <p:spPr bwMode="gray">
          <a:xfrm>
            <a:off x="1248472" y="1505161"/>
            <a:ext cx="3657920" cy="4258513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920" h="4258513">
                <a:moveTo>
                  <a:pt x="0" y="4258512"/>
                </a:moveTo>
                <a:lnTo>
                  <a:pt x="1540364" y="1"/>
                </a:lnTo>
                <a:lnTo>
                  <a:pt x="3657920" y="0"/>
                </a:lnTo>
                <a:lnTo>
                  <a:pt x="2117558" y="4258513"/>
                </a:lnTo>
                <a:lnTo>
                  <a:pt x="0" y="4258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0" name="Bildplatzhalter 2"/>
          <p:cNvSpPr>
            <a:spLocks noGrp="1"/>
          </p:cNvSpPr>
          <p:nvPr>
            <p:ph type="pic" sz="quarter" idx="53" hasCustomPrompt="1"/>
          </p:nvPr>
        </p:nvSpPr>
        <p:spPr bwMode="gray">
          <a:xfrm>
            <a:off x="3018906" y="1503261"/>
            <a:ext cx="1887486" cy="4259387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  <a:gd name="connsiteX0" fmla="*/ 0 w 3735741"/>
              <a:gd name="connsiteY0" fmla="*/ 4258512 h 4258513"/>
              <a:gd name="connsiteX1" fmla="*/ 1618185 w 3735741"/>
              <a:gd name="connsiteY1" fmla="*/ 1 h 4258513"/>
              <a:gd name="connsiteX2" fmla="*/ 3735741 w 3735741"/>
              <a:gd name="connsiteY2" fmla="*/ 0 h 4258513"/>
              <a:gd name="connsiteX3" fmla="*/ 2195379 w 3735741"/>
              <a:gd name="connsiteY3" fmla="*/ 4258513 h 4258513"/>
              <a:gd name="connsiteX4" fmla="*/ 0 w 3735741"/>
              <a:gd name="connsiteY4" fmla="*/ 4258512 h 4258513"/>
              <a:gd name="connsiteX0" fmla="*/ 230070 w 2117556"/>
              <a:gd name="connsiteY0" fmla="*/ 4258512 h 4258513"/>
              <a:gd name="connsiteX1" fmla="*/ 0 w 2117556"/>
              <a:gd name="connsiteY1" fmla="*/ 1 h 4258513"/>
              <a:gd name="connsiteX2" fmla="*/ 2117556 w 2117556"/>
              <a:gd name="connsiteY2" fmla="*/ 0 h 4258513"/>
              <a:gd name="connsiteX3" fmla="*/ 577194 w 2117556"/>
              <a:gd name="connsiteY3" fmla="*/ 4258513 h 4258513"/>
              <a:gd name="connsiteX4" fmla="*/ 230070 w 2117556"/>
              <a:gd name="connsiteY4" fmla="*/ 4258512 h 4258513"/>
              <a:gd name="connsiteX0" fmla="*/ 0 w 1887486"/>
              <a:gd name="connsiteY0" fmla="*/ 4268239 h 4268240"/>
              <a:gd name="connsiteX1" fmla="*/ 1550092 w 1887486"/>
              <a:gd name="connsiteY1" fmla="*/ 0 h 4268240"/>
              <a:gd name="connsiteX2" fmla="*/ 1887486 w 1887486"/>
              <a:gd name="connsiteY2" fmla="*/ 9727 h 4268240"/>
              <a:gd name="connsiteX3" fmla="*/ 347124 w 1887486"/>
              <a:gd name="connsiteY3" fmla="*/ 4268240 h 4268240"/>
              <a:gd name="connsiteX4" fmla="*/ 0 w 1887486"/>
              <a:gd name="connsiteY4" fmla="*/ 4268239 h 4268240"/>
              <a:gd name="connsiteX0" fmla="*/ 0 w 1887486"/>
              <a:gd name="connsiteY0" fmla="*/ 4268239 h 4268240"/>
              <a:gd name="connsiteX1" fmla="*/ 1550092 w 1887486"/>
              <a:gd name="connsiteY1" fmla="*/ 0 h 4268240"/>
              <a:gd name="connsiteX2" fmla="*/ 1887486 w 1887486"/>
              <a:gd name="connsiteY2" fmla="*/ 3333 h 4268240"/>
              <a:gd name="connsiteX3" fmla="*/ 347124 w 1887486"/>
              <a:gd name="connsiteY3" fmla="*/ 4268240 h 4268240"/>
              <a:gd name="connsiteX4" fmla="*/ 0 w 1887486"/>
              <a:gd name="connsiteY4" fmla="*/ 4268239 h 4268240"/>
              <a:gd name="connsiteX0" fmla="*/ 0 w 1887486"/>
              <a:gd name="connsiteY0" fmla="*/ 4261845 h 4268240"/>
              <a:gd name="connsiteX1" fmla="*/ 1550092 w 1887486"/>
              <a:gd name="connsiteY1" fmla="*/ 0 h 4268240"/>
              <a:gd name="connsiteX2" fmla="*/ 1887486 w 1887486"/>
              <a:gd name="connsiteY2" fmla="*/ 3333 h 4268240"/>
              <a:gd name="connsiteX3" fmla="*/ 347124 w 1887486"/>
              <a:gd name="connsiteY3" fmla="*/ 4268240 h 4268240"/>
              <a:gd name="connsiteX4" fmla="*/ 0 w 1887486"/>
              <a:gd name="connsiteY4" fmla="*/ 4261845 h 4268240"/>
              <a:gd name="connsiteX0" fmla="*/ 0 w 1887486"/>
              <a:gd name="connsiteY0" fmla="*/ 4261845 h 4261846"/>
              <a:gd name="connsiteX1" fmla="*/ 1550092 w 1887486"/>
              <a:gd name="connsiteY1" fmla="*/ 0 h 4261846"/>
              <a:gd name="connsiteX2" fmla="*/ 1887486 w 1887486"/>
              <a:gd name="connsiteY2" fmla="*/ 3333 h 4261846"/>
              <a:gd name="connsiteX3" fmla="*/ 350321 w 1887486"/>
              <a:gd name="connsiteY3" fmla="*/ 4261846 h 4261846"/>
              <a:gd name="connsiteX4" fmla="*/ 0 w 1887486"/>
              <a:gd name="connsiteY4" fmla="*/ 4261845 h 4261846"/>
              <a:gd name="connsiteX0" fmla="*/ 0 w 1887486"/>
              <a:gd name="connsiteY0" fmla="*/ 4261845 h 4261846"/>
              <a:gd name="connsiteX1" fmla="*/ 1550092 w 1887486"/>
              <a:gd name="connsiteY1" fmla="*/ 0 h 4261846"/>
              <a:gd name="connsiteX2" fmla="*/ 1887486 w 1887486"/>
              <a:gd name="connsiteY2" fmla="*/ 620 h 4261846"/>
              <a:gd name="connsiteX3" fmla="*/ 350321 w 1887486"/>
              <a:gd name="connsiteY3" fmla="*/ 4261846 h 4261846"/>
              <a:gd name="connsiteX4" fmla="*/ 0 w 1887486"/>
              <a:gd name="connsiteY4" fmla="*/ 4261845 h 4261846"/>
              <a:gd name="connsiteX0" fmla="*/ 0 w 1887486"/>
              <a:gd name="connsiteY0" fmla="*/ 4261225 h 4261226"/>
              <a:gd name="connsiteX1" fmla="*/ 1552550 w 1887486"/>
              <a:gd name="connsiteY1" fmla="*/ 1839 h 4261226"/>
              <a:gd name="connsiteX2" fmla="*/ 1887486 w 1887486"/>
              <a:gd name="connsiteY2" fmla="*/ 0 h 4261226"/>
              <a:gd name="connsiteX3" fmla="*/ 350321 w 1887486"/>
              <a:gd name="connsiteY3" fmla="*/ 4261226 h 4261226"/>
              <a:gd name="connsiteX4" fmla="*/ 0 w 1887486"/>
              <a:gd name="connsiteY4" fmla="*/ 4261225 h 4261226"/>
              <a:gd name="connsiteX0" fmla="*/ 0 w 1887486"/>
              <a:gd name="connsiteY0" fmla="*/ 4259386 h 4259387"/>
              <a:gd name="connsiteX1" fmla="*/ 1552550 w 1887486"/>
              <a:gd name="connsiteY1" fmla="*/ 0 h 4259387"/>
              <a:gd name="connsiteX2" fmla="*/ 1887486 w 1887486"/>
              <a:gd name="connsiteY2" fmla="*/ 3078 h 4259387"/>
              <a:gd name="connsiteX3" fmla="*/ 350321 w 1887486"/>
              <a:gd name="connsiteY3" fmla="*/ 4259387 h 4259387"/>
              <a:gd name="connsiteX4" fmla="*/ 0 w 1887486"/>
              <a:gd name="connsiteY4" fmla="*/ 4259386 h 4259387"/>
              <a:gd name="connsiteX0" fmla="*/ 0 w 1887486"/>
              <a:gd name="connsiteY0" fmla="*/ 4259386 h 4259387"/>
              <a:gd name="connsiteX1" fmla="*/ 1552550 w 1887486"/>
              <a:gd name="connsiteY1" fmla="*/ 0 h 4259387"/>
              <a:gd name="connsiteX2" fmla="*/ 1887486 w 1887486"/>
              <a:gd name="connsiteY2" fmla="*/ 619 h 4259387"/>
              <a:gd name="connsiteX3" fmla="*/ 350321 w 1887486"/>
              <a:gd name="connsiteY3" fmla="*/ 4259387 h 4259387"/>
              <a:gd name="connsiteX4" fmla="*/ 0 w 1887486"/>
              <a:gd name="connsiteY4" fmla="*/ 4259386 h 425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7486" h="4259387">
                <a:moveTo>
                  <a:pt x="0" y="4259386"/>
                </a:moveTo>
                <a:lnTo>
                  <a:pt x="1552550" y="0"/>
                </a:lnTo>
                <a:lnTo>
                  <a:pt x="1887486" y="619"/>
                </a:lnTo>
                <a:lnTo>
                  <a:pt x="350321" y="4259387"/>
                </a:lnTo>
                <a:lnTo>
                  <a:pt x="0" y="4259386"/>
                </a:lnTo>
                <a:close/>
              </a:path>
            </a:pathLst>
          </a:custGeom>
          <a:solidFill>
            <a:srgbClr val="2FAE7A">
              <a:alpha val="80000"/>
            </a:srgb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1" name="Textplatzhalter 2"/>
          <p:cNvSpPr>
            <a:spLocks noGrp="1"/>
          </p:cNvSpPr>
          <p:nvPr>
            <p:ph type="body" sz="quarter" idx="54" hasCustomPrompt="1"/>
          </p:nvPr>
        </p:nvSpPr>
        <p:spPr>
          <a:xfrm rot="17396310">
            <a:off x="2095139" y="3783541"/>
            <a:ext cx="3520950" cy="333842"/>
          </a:xfrm>
        </p:spPr>
        <p:txBody>
          <a:bodyPr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Lore </a:t>
            </a:r>
            <a:r>
              <a:rPr lang="de-DE" dirty="0" err="1"/>
              <a:t>ipsum</a:t>
            </a:r>
            <a:r>
              <a:rPr lang="de-DE" dirty="0"/>
              <a:t> in </a:t>
            </a:r>
            <a:r>
              <a:rPr lang="de-DE" dirty="0" err="1"/>
              <a:t>heritas</a:t>
            </a:r>
            <a:r>
              <a:rPr lang="de-DE" dirty="0"/>
              <a:t> esse </a:t>
            </a:r>
          </a:p>
        </p:txBody>
      </p:sp>
      <p:sp>
        <p:nvSpPr>
          <p:cNvPr id="42" name="Bildplatzhalter 2"/>
          <p:cNvSpPr>
            <a:spLocks noGrp="1"/>
          </p:cNvSpPr>
          <p:nvPr>
            <p:ph type="pic" sz="quarter" idx="55" hasCustomPrompt="1"/>
          </p:nvPr>
        </p:nvSpPr>
        <p:spPr bwMode="gray">
          <a:xfrm>
            <a:off x="3496002" y="1502650"/>
            <a:ext cx="3657920" cy="4258513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920" h="4258513">
                <a:moveTo>
                  <a:pt x="0" y="4258512"/>
                </a:moveTo>
                <a:lnTo>
                  <a:pt x="1540364" y="1"/>
                </a:lnTo>
                <a:lnTo>
                  <a:pt x="3657920" y="0"/>
                </a:lnTo>
                <a:lnTo>
                  <a:pt x="2117558" y="4258513"/>
                </a:lnTo>
                <a:lnTo>
                  <a:pt x="0" y="4258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3" name="Bildplatzhalter 2"/>
          <p:cNvSpPr>
            <a:spLocks noGrp="1"/>
          </p:cNvSpPr>
          <p:nvPr>
            <p:ph type="pic" sz="quarter" idx="56" hasCustomPrompt="1"/>
          </p:nvPr>
        </p:nvSpPr>
        <p:spPr bwMode="gray">
          <a:xfrm>
            <a:off x="5268894" y="1504830"/>
            <a:ext cx="1885028" cy="4256046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  <a:gd name="connsiteX0" fmla="*/ 0 w 3735741"/>
              <a:gd name="connsiteY0" fmla="*/ 4258512 h 4258513"/>
              <a:gd name="connsiteX1" fmla="*/ 1618185 w 3735741"/>
              <a:gd name="connsiteY1" fmla="*/ 1 h 4258513"/>
              <a:gd name="connsiteX2" fmla="*/ 3735741 w 3735741"/>
              <a:gd name="connsiteY2" fmla="*/ 0 h 4258513"/>
              <a:gd name="connsiteX3" fmla="*/ 2195379 w 3735741"/>
              <a:gd name="connsiteY3" fmla="*/ 4258513 h 4258513"/>
              <a:gd name="connsiteX4" fmla="*/ 0 w 3735741"/>
              <a:gd name="connsiteY4" fmla="*/ 4258512 h 4258513"/>
              <a:gd name="connsiteX0" fmla="*/ 230070 w 2117556"/>
              <a:gd name="connsiteY0" fmla="*/ 4258512 h 4258513"/>
              <a:gd name="connsiteX1" fmla="*/ 0 w 2117556"/>
              <a:gd name="connsiteY1" fmla="*/ 1 h 4258513"/>
              <a:gd name="connsiteX2" fmla="*/ 2117556 w 2117556"/>
              <a:gd name="connsiteY2" fmla="*/ 0 h 4258513"/>
              <a:gd name="connsiteX3" fmla="*/ 577194 w 2117556"/>
              <a:gd name="connsiteY3" fmla="*/ 4258513 h 4258513"/>
              <a:gd name="connsiteX4" fmla="*/ 230070 w 2117556"/>
              <a:gd name="connsiteY4" fmla="*/ 4258512 h 4258513"/>
              <a:gd name="connsiteX0" fmla="*/ 0 w 1887486"/>
              <a:gd name="connsiteY0" fmla="*/ 4268239 h 4268240"/>
              <a:gd name="connsiteX1" fmla="*/ 1550092 w 1887486"/>
              <a:gd name="connsiteY1" fmla="*/ 0 h 4268240"/>
              <a:gd name="connsiteX2" fmla="*/ 1887486 w 1887486"/>
              <a:gd name="connsiteY2" fmla="*/ 9727 h 4268240"/>
              <a:gd name="connsiteX3" fmla="*/ 347124 w 1887486"/>
              <a:gd name="connsiteY3" fmla="*/ 4268240 h 4268240"/>
              <a:gd name="connsiteX4" fmla="*/ 0 w 1887486"/>
              <a:gd name="connsiteY4" fmla="*/ 4268239 h 4268240"/>
              <a:gd name="connsiteX0" fmla="*/ 0 w 1887486"/>
              <a:gd name="connsiteY0" fmla="*/ 4261844 h 4261845"/>
              <a:gd name="connsiteX1" fmla="*/ 1550092 w 1887486"/>
              <a:gd name="connsiteY1" fmla="*/ 0 h 4261845"/>
              <a:gd name="connsiteX2" fmla="*/ 1887486 w 1887486"/>
              <a:gd name="connsiteY2" fmla="*/ 3332 h 4261845"/>
              <a:gd name="connsiteX3" fmla="*/ 347124 w 1887486"/>
              <a:gd name="connsiteY3" fmla="*/ 4261845 h 4261845"/>
              <a:gd name="connsiteX4" fmla="*/ 0 w 1887486"/>
              <a:gd name="connsiteY4" fmla="*/ 4261844 h 4261845"/>
              <a:gd name="connsiteX0" fmla="*/ 0 w 1887486"/>
              <a:gd name="connsiteY0" fmla="*/ 4258647 h 4261845"/>
              <a:gd name="connsiteX1" fmla="*/ 1550092 w 1887486"/>
              <a:gd name="connsiteY1" fmla="*/ 0 h 4261845"/>
              <a:gd name="connsiteX2" fmla="*/ 1887486 w 1887486"/>
              <a:gd name="connsiteY2" fmla="*/ 3332 h 4261845"/>
              <a:gd name="connsiteX3" fmla="*/ 347124 w 1887486"/>
              <a:gd name="connsiteY3" fmla="*/ 4261845 h 4261845"/>
              <a:gd name="connsiteX4" fmla="*/ 0 w 1887486"/>
              <a:gd name="connsiteY4" fmla="*/ 4258647 h 4261845"/>
              <a:gd name="connsiteX0" fmla="*/ 0 w 1887486"/>
              <a:gd name="connsiteY0" fmla="*/ 4258647 h 4258648"/>
              <a:gd name="connsiteX1" fmla="*/ 1550092 w 1887486"/>
              <a:gd name="connsiteY1" fmla="*/ 0 h 4258648"/>
              <a:gd name="connsiteX2" fmla="*/ 1887486 w 1887486"/>
              <a:gd name="connsiteY2" fmla="*/ 3332 h 4258648"/>
              <a:gd name="connsiteX3" fmla="*/ 343927 w 1887486"/>
              <a:gd name="connsiteY3" fmla="*/ 4258648 h 4258648"/>
              <a:gd name="connsiteX4" fmla="*/ 0 w 1887486"/>
              <a:gd name="connsiteY4" fmla="*/ 4258647 h 4258648"/>
              <a:gd name="connsiteX0" fmla="*/ 0 w 1887486"/>
              <a:gd name="connsiteY0" fmla="*/ 4258647 h 4258648"/>
              <a:gd name="connsiteX1" fmla="*/ 1550092 w 1887486"/>
              <a:gd name="connsiteY1" fmla="*/ 0 h 4258648"/>
              <a:gd name="connsiteX2" fmla="*/ 1887486 w 1887486"/>
              <a:gd name="connsiteY2" fmla="*/ 475 h 4258648"/>
              <a:gd name="connsiteX3" fmla="*/ 343927 w 1887486"/>
              <a:gd name="connsiteY3" fmla="*/ 4258648 h 4258648"/>
              <a:gd name="connsiteX4" fmla="*/ 0 w 1887486"/>
              <a:gd name="connsiteY4" fmla="*/ 4258647 h 4258648"/>
              <a:gd name="connsiteX0" fmla="*/ 0 w 1887486"/>
              <a:gd name="connsiteY0" fmla="*/ 4258172 h 4258173"/>
              <a:gd name="connsiteX1" fmla="*/ 1550092 w 1887486"/>
              <a:gd name="connsiteY1" fmla="*/ 2383 h 4258173"/>
              <a:gd name="connsiteX2" fmla="*/ 1887486 w 1887486"/>
              <a:gd name="connsiteY2" fmla="*/ 0 h 4258173"/>
              <a:gd name="connsiteX3" fmla="*/ 343927 w 1887486"/>
              <a:gd name="connsiteY3" fmla="*/ 4258173 h 4258173"/>
              <a:gd name="connsiteX4" fmla="*/ 0 w 1887486"/>
              <a:gd name="connsiteY4" fmla="*/ 4258172 h 4258173"/>
              <a:gd name="connsiteX0" fmla="*/ 0 w 1887486"/>
              <a:gd name="connsiteY0" fmla="*/ 4258503 h 4258504"/>
              <a:gd name="connsiteX1" fmla="*/ 1550092 w 1887486"/>
              <a:gd name="connsiteY1" fmla="*/ 0 h 4258504"/>
              <a:gd name="connsiteX2" fmla="*/ 1887486 w 1887486"/>
              <a:gd name="connsiteY2" fmla="*/ 331 h 4258504"/>
              <a:gd name="connsiteX3" fmla="*/ 343927 w 1887486"/>
              <a:gd name="connsiteY3" fmla="*/ 4258504 h 4258504"/>
              <a:gd name="connsiteX4" fmla="*/ 0 w 1887486"/>
              <a:gd name="connsiteY4" fmla="*/ 4258503 h 4258504"/>
              <a:gd name="connsiteX0" fmla="*/ 0 w 1885028"/>
              <a:gd name="connsiteY0" fmla="*/ 4256045 h 4258504"/>
              <a:gd name="connsiteX1" fmla="*/ 1547634 w 1885028"/>
              <a:gd name="connsiteY1" fmla="*/ 0 h 4258504"/>
              <a:gd name="connsiteX2" fmla="*/ 1885028 w 1885028"/>
              <a:gd name="connsiteY2" fmla="*/ 331 h 4258504"/>
              <a:gd name="connsiteX3" fmla="*/ 341469 w 1885028"/>
              <a:gd name="connsiteY3" fmla="*/ 4258504 h 4258504"/>
              <a:gd name="connsiteX4" fmla="*/ 0 w 1885028"/>
              <a:gd name="connsiteY4" fmla="*/ 4256045 h 4258504"/>
              <a:gd name="connsiteX0" fmla="*/ 0 w 1885028"/>
              <a:gd name="connsiteY0" fmla="*/ 4256045 h 4256046"/>
              <a:gd name="connsiteX1" fmla="*/ 1547634 w 1885028"/>
              <a:gd name="connsiteY1" fmla="*/ 0 h 4256046"/>
              <a:gd name="connsiteX2" fmla="*/ 1885028 w 1885028"/>
              <a:gd name="connsiteY2" fmla="*/ 331 h 4256046"/>
              <a:gd name="connsiteX3" fmla="*/ 341469 w 1885028"/>
              <a:gd name="connsiteY3" fmla="*/ 4256046 h 4256046"/>
              <a:gd name="connsiteX4" fmla="*/ 0 w 1885028"/>
              <a:gd name="connsiteY4" fmla="*/ 4256045 h 4256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5028" h="4256046">
                <a:moveTo>
                  <a:pt x="0" y="4256045"/>
                </a:moveTo>
                <a:lnTo>
                  <a:pt x="1547634" y="0"/>
                </a:lnTo>
                <a:lnTo>
                  <a:pt x="1885028" y="331"/>
                </a:lnTo>
                <a:lnTo>
                  <a:pt x="341469" y="4256046"/>
                </a:lnTo>
                <a:lnTo>
                  <a:pt x="0" y="4256045"/>
                </a:lnTo>
                <a:close/>
              </a:path>
            </a:pathLst>
          </a:custGeom>
          <a:solidFill>
            <a:srgbClr val="2FAE7A">
              <a:alpha val="80000"/>
            </a:srgb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4" name="Textplatzhalter 2"/>
          <p:cNvSpPr>
            <a:spLocks noGrp="1"/>
          </p:cNvSpPr>
          <p:nvPr>
            <p:ph type="body" sz="quarter" idx="57" hasCustomPrompt="1"/>
          </p:nvPr>
        </p:nvSpPr>
        <p:spPr>
          <a:xfrm rot="17396310">
            <a:off x="4384884" y="3855073"/>
            <a:ext cx="3389458" cy="333842"/>
          </a:xfrm>
        </p:spPr>
        <p:txBody>
          <a:bodyPr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Lore </a:t>
            </a:r>
            <a:r>
              <a:rPr lang="de-DE" dirty="0" err="1"/>
              <a:t>ipsum</a:t>
            </a:r>
            <a:r>
              <a:rPr lang="de-DE" dirty="0"/>
              <a:t> in </a:t>
            </a:r>
            <a:r>
              <a:rPr lang="de-DE" dirty="0" err="1"/>
              <a:t>heritas</a:t>
            </a:r>
            <a:r>
              <a:rPr lang="de-DE" dirty="0"/>
              <a:t> esse </a:t>
            </a:r>
          </a:p>
        </p:txBody>
      </p:sp>
      <p:sp>
        <p:nvSpPr>
          <p:cNvPr id="45" name="Bildplatzhalter 2"/>
          <p:cNvSpPr>
            <a:spLocks noGrp="1"/>
          </p:cNvSpPr>
          <p:nvPr>
            <p:ph type="pic" sz="quarter" idx="58" hasCustomPrompt="1"/>
          </p:nvPr>
        </p:nvSpPr>
        <p:spPr bwMode="gray">
          <a:xfrm>
            <a:off x="5741310" y="1504912"/>
            <a:ext cx="3657920" cy="4258513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920" h="4258513">
                <a:moveTo>
                  <a:pt x="0" y="4258512"/>
                </a:moveTo>
                <a:lnTo>
                  <a:pt x="1540364" y="1"/>
                </a:lnTo>
                <a:lnTo>
                  <a:pt x="3657920" y="0"/>
                </a:lnTo>
                <a:lnTo>
                  <a:pt x="2117558" y="4258513"/>
                </a:lnTo>
                <a:lnTo>
                  <a:pt x="0" y="4258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6" name="Bildplatzhalter 2"/>
          <p:cNvSpPr>
            <a:spLocks noGrp="1"/>
          </p:cNvSpPr>
          <p:nvPr>
            <p:ph type="pic" sz="quarter" idx="59" hasCustomPrompt="1"/>
          </p:nvPr>
        </p:nvSpPr>
        <p:spPr bwMode="gray">
          <a:xfrm>
            <a:off x="7511744" y="1503612"/>
            <a:ext cx="1894017" cy="4261107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  <a:gd name="connsiteX0" fmla="*/ 0 w 3735741"/>
              <a:gd name="connsiteY0" fmla="*/ 4258512 h 4258513"/>
              <a:gd name="connsiteX1" fmla="*/ 1618185 w 3735741"/>
              <a:gd name="connsiteY1" fmla="*/ 1 h 4258513"/>
              <a:gd name="connsiteX2" fmla="*/ 3735741 w 3735741"/>
              <a:gd name="connsiteY2" fmla="*/ 0 h 4258513"/>
              <a:gd name="connsiteX3" fmla="*/ 2195379 w 3735741"/>
              <a:gd name="connsiteY3" fmla="*/ 4258513 h 4258513"/>
              <a:gd name="connsiteX4" fmla="*/ 0 w 3735741"/>
              <a:gd name="connsiteY4" fmla="*/ 4258512 h 4258513"/>
              <a:gd name="connsiteX0" fmla="*/ 230070 w 2117556"/>
              <a:gd name="connsiteY0" fmla="*/ 4258512 h 4258513"/>
              <a:gd name="connsiteX1" fmla="*/ 0 w 2117556"/>
              <a:gd name="connsiteY1" fmla="*/ 1 h 4258513"/>
              <a:gd name="connsiteX2" fmla="*/ 2117556 w 2117556"/>
              <a:gd name="connsiteY2" fmla="*/ 0 h 4258513"/>
              <a:gd name="connsiteX3" fmla="*/ 577194 w 2117556"/>
              <a:gd name="connsiteY3" fmla="*/ 4258513 h 4258513"/>
              <a:gd name="connsiteX4" fmla="*/ 230070 w 2117556"/>
              <a:gd name="connsiteY4" fmla="*/ 4258512 h 4258513"/>
              <a:gd name="connsiteX0" fmla="*/ 0 w 1887486"/>
              <a:gd name="connsiteY0" fmla="*/ 4268239 h 4268240"/>
              <a:gd name="connsiteX1" fmla="*/ 1550092 w 1887486"/>
              <a:gd name="connsiteY1" fmla="*/ 0 h 4268240"/>
              <a:gd name="connsiteX2" fmla="*/ 1887486 w 1887486"/>
              <a:gd name="connsiteY2" fmla="*/ 9727 h 4268240"/>
              <a:gd name="connsiteX3" fmla="*/ 347124 w 1887486"/>
              <a:gd name="connsiteY3" fmla="*/ 4268240 h 4268240"/>
              <a:gd name="connsiteX4" fmla="*/ 0 w 1887486"/>
              <a:gd name="connsiteY4" fmla="*/ 4268239 h 4268240"/>
              <a:gd name="connsiteX0" fmla="*/ 0 w 1887486"/>
              <a:gd name="connsiteY0" fmla="*/ 4261845 h 4261846"/>
              <a:gd name="connsiteX1" fmla="*/ 1546895 w 1887486"/>
              <a:gd name="connsiteY1" fmla="*/ 0 h 4261846"/>
              <a:gd name="connsiteX2" fmla="*/ 1887486 w 1887486"/>
              <a:gd name="connsiteY2" fmla="*/ 3333 h 4261846"/>
              <a:gd name="connsiteX3" fmla="*/ 347124 w 1887486"/>
              <a:gd name="connsiteY3" fmla="*/ 4261846 h 4261846"/>
              <a:gd name="connsiteX4" fmla="*/ 0 w 1887486"/>
              <a:gd name="connsiteY4" fmla="*/ 4261845 h 4261846"/>
              <a:gd name="connsiteX0" fmla="*/ 0 w 1887486"/>
              <a:gd name="connsiteY0" fmla="*/ 4258648 h 4258649"/>
              <a:gd name="connsiteX1" fmla="*/ 1543698 w 1887486"/>
              <a:gd name="connsiteY1" fmla="*/ 0 h 4258649"/>
              <a:gd name="connsiteX2" fmla="*/ 1887486 w 1887486"/>
              <a:gd name="connsiteY2" fmla="*/ 136 h 4258649"/>
              <a:gd name="connsiteX3" fmla="*/ 347124 w 1887486"/>
              <a:gd name="connsiteY3" fmla="*/ 4258649 h 4258649"/>
              <a:gd name="connsiteX4" fmla="*/ 0 w 1887486"/>
              <a:gd name="connsiteY4" fmla="*/ 4258648 h 4258649"/>
              <a:gd name="connsiteX0" fmla="*/ 0 w 1887486"/>
              <a:gd name="connsiteY0" fmla="*/ 4252116 h 4258649"/>
              <a:gd name="connsiteX1" fmla="*/ 1543698 w 1887486"/>
              <a:gd name="connsiteY1" fmla="*/ 0 h 4258649"/>
              <a:gd name="connsiteX2" fmla="*/ 1887486 w 1887486"/>
              <a:gd name="connsiteY2" fmla="*/ 136 h 4258649"/>
              <a:gd name="connsiteX3" fmla="*/ 347124 w 1887486"/>
              <a:gd name="connsiteY3" fmla="*/ 4258649 h 4258649"/>
              <a:gd name="connsiteX4" fmla="*/ 0 w 1887486"/>
              <a:gd name="connsiteY4" fmla="*/ 4252116 h 4258649"/>
              <a:gd name="connsiteX0" fmla="*/ 0 w 1887486"/>
              <a:gd name="connsiteY0" fmla="*/ 4252116 h 4252118"/>
              <a:gd name="connsiteX1" fmla="*/ 1543698 w 1887486"/>
              <a:gd name="connsiteY1" fmla="*/ 0 h 4252118"/>
              <a:gd name="connsiteX2" fmla="*/ 1887486 w 1887486"/>
              <a:gd name="connsiteY2" fmla="*/ 136 h 4252118"/>
              <a:gd name="connsiteX3" fmla="*/ 347124 w 1887486"/>
              <a:gd name="connsiteY3" fmla="*/ 4252118 h 4252118"/>
              <a:gd name="connsiteX4" fmla="*/ 0 w 1887486"/>
              <a:gd name="connsiteY4" fmla="*/ 4252116 h 4252118"/>
              <a:gd name="connsiteX0" fmla="*/ 0 w 1887486"/>
              <a:gd name="connsiteY0" fmla="*/ 4258647 h 4258649"/>
              <a:gd name="connsiteX1" fmla="*/ 1543698 w 1887486"/>
              <a:gd name="connsiteY1" fmla="*/ 0 h 4258649"/>
              <a:gd name="connsiteX2" fmla="*/ 1887486 w 1887486"/>
              <a:gd name="connsiteY2" fmla="*/ 6667 h 4258649"/>
              <a:gd name="connsiteX3" fmla="*/ 347124 w 1887486"/>
              <a:gd name="connsiteY3" fmla="*/ 4258649 h 4258649"/>
              <a:gd name="connsiteX4" fmla="*/ 0 w 1887486"/>
              <a:gd name="connsiteY4" fmla="*/ 4258647 h 4258649"/>
              <a:gd name="connsiteX0" fmla="*/ 0 w 1894017"/>
              <a:gd name="connsiteY0" fmla="*/ 4258647 h 4258649"/>
              <a:gd name="connsiteX1" fmla="*/ 1543698 w 1894017"/>
              <a:gd name="connsiteY1" fmla="*/ 0 h 4258649"/>
              <a:gd name="connsiteX2" fmla="*/ 1894017 w 1894017"/>
              <a:gd name="connsiteY2" fmla="*/ 135 h 4258649"/>
              <a:gd name="connsiteX3" fmla="*/ 347124 w 1894017"/>
              <a:gd name="connsiteY3" fmla="*/ 4258649 h 4258649"/>
              <a:gd name="connsiteX4" fmla="*/ 0 w 1894017"/>
              <a:gd name="connsiteY4" fmla="*/ 4258647 h 4258649"/>
              <a:gd name="connsiteX0" fmla="*/ 0 w 1894017"/>
              <a:gd name="connsiteY0" fmla="*/ 4258647 h 4258649"/>
              <a:gd name="connsiteX1" fmla="*/ 1543698 w 1894017"/>
              <a:gd name="connsiteY1" fmla="*/ 0 h 4258649"/>
              <a:gd name="connsiteX2" fmla="*/ 1894017 w 1894017"/>
              <a:gd name="connsiteY2" fmla="*/ 135 h 4258649"/>
              <a:gd name="connsiteX3" fmla="*/ 347124 w 1894017"/>
              <a:gd name="connsiteY3" fmla="*/ 4258649 h 4258649"/>
              <a:gd name="connsiteX4" fmla="*/ 0 w 1894017"/>
              <a:gd name="connsiteY4" fmla="*/ 4258647 h 4258649"/>
              <a:gd name="connsiteX0" fmla="*/ 0 w 1894017"/>
              <a:gd name="connsiteY0" fmla="*/ 4258647 h 4258647"/>
              <a:gd name="connsiteX1" fmla="*/ 1543698 w 1894017"/>
              <a:gd name="connsiteY1" fmla="*/ 0 h 4258647"/>
              <a:gd name="connsiteX2" fmla="*/ 1894017 w 1894017"/>
              <a:gd name="connsiteY2" fmla="*/ 135 h 4258647"/>
              <a:gd name="connsiteX3" fmla="*/ 347124 w 1894017"/>
              <a:gd name="connsiteY3" fmla="*/ 4256191 h 4258647"/>
              <a:gd name="connsiteX4" fmla="*/ 0 w 1894017"/>
              <a:gd name="connsiteY4" fmla="*/ 4258647 h 4258647"/>
              <a:gd name="connsiteX0" fmla="*/ 0 w 1894017"/>
              <a:gd name="connsiteY0" fmla="*/ 4253731 h 4256191"/>
              <a:gd name="connsiteX1" fmla="*/ 1543698 w 1894017"/>
              <a:gd name="connsiteY1" fmla="*/ 0 h 4256191"/>
              <a:gd name="connsiteX2" fmla="*/ 1894017 w 1894017"/>
              <a:gd name="connsiteY2" fmla="*/ 135 h 4256191"/>
              <a:gd name="connsiteX3" fmla="*/ 347124 w 1894017"/>
              <a:gd name="connsiteY3" fmla="*/ 4256191 h 4256191"/>
              <a:gd name="connsiteX4" fmla="*/ 0 w 1894017"/>
              <a:gd name="connsiteY4" fmla="*/ 4253731 h 4256191"/>
              <a:gd name="connsiteX0" fmla="*/ 0 w 1894017"/>
              <a:gd name="connsiteY0" fmla="*/ 4256189 h 4256191"/>
              <a:gd name="connsiteX1" fmla="*/ 1543698 w 1894017"/>
              <a:gd name="connsiteY1" fmla="*/ 0 h 4256191"/>
              <a:gd name="connsiteX2" fmla="*/ 1894017 w 1894017"/>
              <a:gd name="connsiteY2" fmla="*/ 135 h 4256191"/>
              <a:gd name="connsiteX3" fmla="*/ 347124 w 1894017"/>
              <a:gd name="connsiteY3" fmla="*/ 4256191 h 4256191"/>
              <a:gd name="connsiteX4" fmla="*/ 0 w 1894017"/>
              <a:gd name="connsiteY4" fmla="*/ 4256189 h 4256191"/>
              <a:gd name="connsiteX0" fmla="*/ 0 w 1894017"/>
              <a:gd name="connsiteY0" fmla="*/ 4261105 h 4261105"/>
              <a:gd name="connsiteX1" fmla="*/ 1543698 w 1894017"/>
              <a:gd name="connsiteY1" fmla="*/ 0 h 4261105"/>
              <a:gd name="connsiteX2" fmla="*/ 1894017 w 1894017"/>
              <a:gd name="connsiteY2" fmla="*/ 135 h 4261105"/>
              <a:gd name="connsiteX3" fmla="*/ 347124 w 1894017"/>
              <a:gd name="connsiteY3" fmla="*/ 4256191 h 4261105"/>
              <a:gd name="connsiteX4" fmla="*/ 0 w 1894017"/>
              <a:gd name="connsiteY4" fmla="*/ 4261105 h 4261105"/>
              <a:gd name="connsiteX0" fmla="*/ 0 w 1894017"/>
              <a:gd name="connsiteY0" fmla="*/ 4261105 h 4261107"/>
              <a:gd name="connsiteX1" fmla="*/ 1543698 w 1894017"/>
              <a:gd name="connsiteY1" fmla="*/ 0 h 4261107"/>
              <a:gd name="connsiteX2" fmla="*/ 1894017 w 1894017"/>
              <a:gd name="connsiteY2" fmla="*/ 135 h 4261107"/>
              <a:gd name="connsiteX3" fmla="*/ 347124 w 1894017"/>
              <a:gd name="connsiteY3" fmla="*/ 4261107 h 4261107"/>
              <a:gd name="connsiteX4" fmla="*/ 0 w 1894017"/>
              <a:gd name="connsiteY4" fmla="*/ 4261105 h 4261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017" h="4261107">
                <a:moveTo>
                  <a:pt x="0" y="4261105"/>
                </a:moveTo>
                <a:lnTo>
                  <a:pt x="1543698" y="0"/>
                </a:lnTo>
                <a:lnTo>
                  <a:pt x="1894017" y="135"/>
                </a:lnTo>
                <a:lnTo>
                  <a:pt x="347124" y="4261107"/>
                </a:lnTo>
                <a:lnTo>
                  <a:pt x="0" y="4261105"/>
                </a:lnTo>
                <a:close/>
              </a:path>
            </a:pathLst>
          </a:custGeom>
          <a:solidFill>
            <a:srgbClr val="2FAE7A">
              <a:alpha val="80000"/>
            </a:srgb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7" name="Textplatzhalter 2"/>
          <p:cNvSpPr>
            <a:spLocks noGrp="1"/>
          </p:cNvSpPr>
          <p:nvPr>
            <p:ph type="body" sz="quarter" idx="60" hasCustomPrompt="1"/>
          </p:nvPr>
        </p:nvSpPr>
        <p:spPr>
          <a:xfrm rot="17396310">
            <a:off x="6633370" y="3854984"/>
            <a:ext cx="3383181" cy="333842"/>
          </a:xfrm>
        </p:spPr>
        <p:txBody>
          <a:bodyPr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Lore </a:t>
            </a:r>
            <a:r>
              <a:rPr lang="de-DE" dirty="0" err="1"/>
              <a:t>ipsum</a:t>
            </a:r>
            <a:r>
              <a:rPr lang="de-DE" dirty="0"/>
              <a:t> in </a:t>
            </a:r>
            <a:r>
              <a:rPr lang="de-DE" dirty="0" err="1"/>
              <a:t>heritas</a:t>
            </a:r>
            <a:r>
              <a:rPr lang="de-DE" dirty="0"/>
              <a:t> esse </a:t>
            </a:r>
          </a:p>
        </p:txBody>
      </p:sp>
      <p:sp>
        <p:nvSpPr>
          <p:cNvPr id="48" name="Bildplatzhalter 2"/>
          <p:cNvSpPr>
            <a:spLocks noGrp="1"/>
          </p:cNvSpPr>
          <p:nvPr>
            <p:ph type="pic" sz="quarter" idx="61" hasCustomPrompt="1"/>
          </p:nvPr>
        </p:nvSpPr>
        <p:spPr bwMode="gray">
          <a:xfrm>
            <a:off x="7993149" y="1505161"/>
            <a:ext cx="3657920" cy="4258513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920" h="4258513">
                <a:moveTo>
                  <a:pt x="0" y="4258512"/>
                </a:moveTo>
                <a:lnTo>
                  <a:pt x="1540364" y="1"/>
                </a:lnTo>
                <a:lnTo>
                  <a:pt x="3657920" y="0"/>
                </a:lnTo>
                <a:lnTo>
                  <a:pt x="2117558" y="4258513"/>
                </a:lnTo>
                <a:lnTo>
                  <a:pt x="0" y="4258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9" name="Bildplatzhalter 2"/>
          <p:cNvSpPr>
            <a:spLocks noGrp="1"/>
          </p:cNvSpPr>
          <p:nvPr>
            <p:ph type="pic" sz="quarter" idx="62" hasCustomPrompt="1"/>
          </p:nvPr>
        </p:nvSpPr>
        <p:spPr bwMode="gray">
          <a:xfrm>
            <a:off x="9763583" y="1507195"/>
            <a:ext cx="1887486" cy="4258649"/>
          </a:xfrm>
          <a:custGeom>
            <a:avLst/>
            <a:gdLst>
              <a:gd name="connsiteX0" fmla="*/ 0 w 7043672"/>
              <a:gd name="connsiteY0" fmla="*/ 6919334 h 6919334"/>
              <a:gd name="connsiteX1" fmla="*/ 1729834 w 7043672"/>
              <a:gd name="connsiteY1" fmla="*/ 0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7043672"/>
              <a:gd name="connsiteY0" fmla="*/ 6919334 h 6919334"/>
              <a:gd name="connsiteX1" fmla="*/ 3187931 w 7043672"/>
              <a:gd name="connsiteY1" fmla="*/ 1746422 h 6919334"/>
              <a:gd name="connsiteX2" fmla="*/ 7043672 w 7043672"/>
              <a:gd name="connsiteY2" fmla="*/ 0 h 6919334"/>
              <a:gd name="connsiteX3" fmla="*/ 5313839 w 7043672"/>
              <a:gd name="connsiteY3" fmla="*/ 6919334 h 6919334"/>
              <a:gd name="connsiteX4" fmla="*/ 0 w 7043672"/>
              <a:gd name="connsiteY4" fmla="*/ 6919334 h 6919334"/>
              <a:gd name="connsiteX0" fmla="*/ 0 w 6953055"/>
              <a:gd name="connsiteY0" fmla="*/ 5543615 h 5543615"/>
              <a:gd name="connsiteX1" fmla="*/ 3187931 w 6953055"/>
              <a:gd name="connsiteY1" fmla="*/ 370703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6953055"/>
              <a:gd name="connsiteY0" fmla="*/ 5543615 h 5543615"/>
              <a:gd name="connsiteX1" fmla="*/ 4860212 w 6953055"/>
              <a:gd name="connsiteY1" fmla="*/ 8238 h 5543615"/>
              <a:gd name="connsiteX2" fmla="*/ 6953055 w 6953055"/>
              <a:gd name="connsiteY2" fmla="*/ 0 h 5543615"/>
              <a:gd name="connsiteX3" fmla="*/ 5313839 w 6953055"/>
              <a:gd name="connsiteY3" fmla="*/ 5543615 h 5543615"/>
              <a:gd name="connsiteX4" fmla="*/ 0 w 6953055"/>
              <a:gd name="connsiteY4" fmla="*/ 5543615 h 5543615"/>
              <a:gd name="connsiteX0" fmla="*/ 0 w 2784709"/>
              <a:gd name="connsiteY0" fmla="*/ 4703355 h 5543615"/>
              <a:gd name="connsiteX1" fmla="*/ 691866 w 2784709"/>
              <a:gd name="connsiteY1" fmla="*/ 8238 h 5543615"/>
              <a:gd name="connsiteX2" fmla="*/ 2784709 w 2784709"/>
              <a:gd name="connsiteY2" fmla="*/ 0 h 5543615"/>
              <a:gd name="connsiteX3" fmla="*/ 1145493 w 2784709"/>
              <a:gd name="connsiteY3" fmla="*/ 5543615 h 5543615"/>
              <a:gd name="connsiteX4" fmla="*/ 0 w 2784709"/>
              <a:gd name="connsiteY4" fmla="*/ 4703355 h 5543615"/>
              <a:gd name="connsiteX0" fmla="*/ 0 w 3657920"/>
              <a:gd name="connsiteY0" fmla="*/ 4250274 h 5543615"/>
              <a:gd name="connsiteX1" fmla="*/ 1565077 w 3657920"/>
              <a:gd name="connsiteY1" fmla="*/ 8238 h 5543615"/>
              <a:gd name="connsiteX2" fmla="*/ 3657920 w 3657920"/>
              <a:gd name="connsiteY2" fmla="*/ 0 h 5543615"/>
              <a:gd name="connsiteX3" fmla="*/ 2018704 w 3657920"/>
              <a:gd name="connsiteY3" fmla="*/ 5543615 h 5543615"/>
              <a:gd name="connsiteX4" fmla="*/ 0 w 3657920"/>
              <a:gd name="connsiteY4" fmla="*/ 4250274 h 5543615"/>
              <a:gd name="connsiteX0" fmla="*/ 0 w 3657920"/>
              <a:gd name="connsiteY0" fmla="*/ 4250274 h 4250274"/>
              <a:gd name="connsiteX1" fmla="*/ 1565077 w 3657920"/>
              <a:gd name="connsiteY1" fmla="*/ 8238 h 4250274"/>
              <a:gd name="connsiteX2" fmla="*/ 3657920 w 3657920"/>
              <a:gd name="connsiteY2" fmla="*/ 0 h 4250274"/>
              <a:gd name="connsiteX3" fmla="*/ 2241126 w 3657920"/>
              <a:gd name="connsiteY3" fmla="*/ 3780718 h 4250274"/>
              <a:gd name="connsiteX4" fmla="*/ 0 w 3657920"/>
              <a:gd name="connsiteY4" fmla="*/ 4250274 h 4250274"/>
              <a:gd name="connsiteX0" fmla="*/ 0 w 3657920"/>
              <a:gd name="connsiteY0" fmla="*/ 4250274 h 4258513"/>
              <a:gd name="connsiteX1" fmla="*/ 1565077 w 3657920"/>
              <a:gd name="connsiteY1" fmla="*/ 8238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0274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0274 h 4258513"/>
              <a:gd name="connsiteX0" fmla="*/ 0 w 3657920"/>
              <a:gd name="connsiteY0" fmla="*/ 4258512 h 4258513"/>
              <a:gd name="connsiteX1" fmla="*/ 1540364 w 3657920"/>
              <a:gd name="connsiteY1" fmla="*/ 1 h 4258513"/>
              <a:gd name="connsiteX2" fmla="*/ 3657920 w 3657920"/>
              <a:gd name="connsiteY2" fmla="*/ 0 h 4258513"/>
              <a:gd name="connsiteX3" fmla="*/ 2117558 w 3657920"/>
              <a:gd name="connsiteY3" fmla="*/ 4258513 h 4258513"/>
              <a:gd name="connsiteX4" fmla="*/ 0 w 3657920"/>
              <a:gd name="connsiteY4" fmla="*/ 4258512 h 4258513"/>
              <a:gd name="connsiteX0" fmla="*/ 0 w 3735741"/>
              <a:gd name="connsiteY0" fmla="*/ 4258512 h 4258513"/>
              <a:gd name="connsiteX1" fmla="*/ 1618185 w 3735741"/>
              <a:gd name="connsiteY1" fmla="*/ 1 h 4258513"/>
              <a:gd name="connsiteX2" fmla="*/ 3735741 w 3735741"/>
              <a:gd name="connsiteY2" fmla="*/ 0 h 4258513"/>
              <a:gd name="connsiteX3" fmla="*/ 2195379 w 3735741"/>
              <a:gd name="connsiteY3" fmla="*/ 4258513 h 4258513"/>
              <a:gd name="connsiteX4" fmla="*/ 0 w 3735741"/>
              <a:gd name="connsiteY4" fmla="*/ 4258512 h 4258513"/>
              <a:gd name="connsiteX0" fmla="*/ 230070 w 2117556"/>
              <a:gd name="connsiteY0" fmla="*/ 4258512 h 4258513"/>
              <a:gd name="connsiteX1" fmla="*/ 0 w 2117556"/>
              <a:gd name="connsiteY1" fmla="*/ 1 h 4258513"/>
              <a:gd name="connsiteX2" fmla="*/ 2117556 w 2117556"/>
              <a:gd name="connsiteY2" fmla="*/ 0 h 4258513"/>
              <a:gd name="connsiteX3" fmla="*/ 577194 w 2117556"/>
              <a:gd name="connsiteY3" fmla="*/ 4258513 h 4258513"/>
              <a:gd name="connsiteX4" fmla="*/ 230070 w 2117556"/>
              <a:gd name="connsiteY4" fmla="*/ 4258512 h 4258513"/>
              <a:gd name="connsiteX0" fmla="*/ 0 w 1887486"/>
              <a:gd name="connsiteY0" fmla="*/ 4268239 h 4268240"/>
              <a:gd name="connsiteX1" fmla="*/ 1550092 w 1887486"/>
              <a:gd name="connsiteY1" fmla="*/ 0 h 4268240"/>
              <a:gd name="connsiteX2" fmla="*/ 1887486 w 1887486"/>
              <a:gd name="connsiteY2" fmla="*/ 9727 h 4268240"/>
              <a:gd name="connsiteX3" fmla="*/ 347124 w 1887486"/>
              <a:gd name="connsiteY3" fmla="*/ 4268240 h 4268240"/>
              <a:gd name="connsiteX4" fmla="*/ 0 w 1887486"/>
              <a:gd name="connsiteY4" fmla="*/ 4268239 h 4268240"/>
              <a:gd name="connsiteX0" fmla="*/ 0 w 1887486"/>
              <a:gd name="connsiteY0" fmla="*/ 4261845 h 4261846"/>
              <a:gd name="connsiteX1" fmla="*/ 1546895 w 1887486"/>
              <a:gd name="connsiteY1" fmla="*/ 0 h 4261846"/>
              <a:gd name="connsiteX2" fmla="*/ 1887486 w 1887486"/>
              <a:gd name="connsiteY2" fmla="*/ 3333 h 4261846"/>
              <a:gd name="connsiteX3" fmla="*/ 347124 w 1887486"/>
              <a:gd name="connsiteY3" fmla="*/ 4261846 h 4261846"/>
              <a:gd name="connsiteX4" fmla="*/ 0 w 1887486"/>
              <a:gd name="connsiteY4" fmla="*/ 4261845 h 4261846"/>
              <a:gd name="connsiteX0" fmla="*/ 0 w 1887486"/>
              <a:gd name="connsiteY0" fmla="*/ 4261845 h 4261846"/>
              <a:gd name="connsiteX1" fmla="*/ 1546895 w 1887486"/>
              <a:gd name="connsiteY1" fmla="*/ 0 h 4261846"/>
              <a:gd name="connsiteX2" fmla="*/ 1887486 w 1887486"/>
              <a:gd name="connsiteY2" fmla="*/ 136 h 4261846"/>
              <a:gd name="connsiteX3" fmla="*/ 347124 w 1887486"/>
              <a:gd name="connsiteY3" fmla="*/ 4261846 h 4261846"/>
              <a:gd name="connsiteX4" fmla="*/ 0 w 1887486"/>
              <a:gd name="connsiteY4" fmla="*/ 4261845 h 4261846"/>
              <a:gd name="connsiteX0" fmla="*/ 0 w 1887486"/>
              <a:gd name="connsiteY0" fmla="*/ 4258648 h 4261846"/>
              <a:gd name="connsiteX1" fmla="*/ 1546895 w 1887486"/>
              <a:gd name="connsiteY1" fmla="*/ 0 h 4261846"/>
              <a:gd name="connsiteX2" fmla="*/ 1887486 w 1887486"/>
              <a:gd name="connsiteY2" fmla="*/ 136 h 4261846"/>
              <a:gd name="connsiteX3" fmla="*/ 347124 w 1887486"/>
              <a:gd name="connsiteY3" fmla="*/ 4261846 h 4261846"/>
              <a:gd name="connsiteX4" fmla="*/ 0 w 1887486"/>
              <a:gd name="connsiteY4" fmla="*/ 4258648 h 4261846"/>
              <a:gd name="connsiteX0" fmla="*/ 0 w 1887486"/>
              <a:gd name="connsiteY0" fmla="*/ 4258648 h 4258649"/>
              <a:gd name="connsiteX1" fmla="*/ 1546895 w 1887486"/>
              <a:gd name="connsiteY1" fmla="*/ 0 h 4258649"/>
              <a:gd name="connsiteX2" fmla="*/ 1887486 w 1887486"/>
              <a:gd name="connsiteY2" fmla="*/ 136 h 4258649"/>
              <a:gd name="connsiteX3" fmla="*/ 347124 w 1887486"/>
              <a:gd name="connsiteY3" fmla="*/ 4258649 h 4258649"/>
              <a:gd name="connsiteX4" fmla="*/ 0 w 1887486"/>
              <a:gd name="connsiteY4" fmla="*/ 4258648 h 4258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7486" h="4258649">
                <a:moveTo>
                  <a:pt x="0" y="4258648"/>
                </a:moveTo>
                <a:lnTo>
                  <a:pt x="1546895" y="0"/>
                </a:lnTo>
                <a:lnTo>
                  <a:pt x="1887486" y="136"/>
                </a:lnTo>
                <a:lnTo>
                  <a:pt x="347124" y="4258649"/>
                </a:lnTo>
                <a:lnTo>
                  <a:pt x="0" y="4258648"/>
                </a:lnTo>
                <a:close/>
              </a:path>
            </a:pathLst>
          </a:custGeom>
          <a:solidFill>
            <a:srgbClr val="2FAE7A">
              <a:alpha val="80000"/>
            </a:srgb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0" name="Textplatzhalter 2"/>
          <p:cNvSpPr>
            <a:spLocks noGrp="1"/>
          </p:cNvSpPr>
          <p:nvPr>
            <p:ph type="body" sz="quarter" idx="63" hasCustomPrompt="1"/>
          </p:nvPr>
        </p:nvSpPr>
        <p:spPr>
          <a:xfrm rot="17396310">
            <a:off x="8910661" y="3905845"/>
            <a:ext cx="3292859" cy="333842"/>
          </a:xfrm>
        </p:spPr>
        <p:txBody>
          <a:bodyPr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Lore </a:t>
            </a:r>
            <a:r>
              <a:rPr lang="de-DE" dirty="0" err="1"/>
              <a:t>ipsum</a:t>
            </a:r>
            <a:r>
              <a:rPr lang="de-DE" dirty="0"/>
              <a:t> in </a:t>
            </a:r>
            <a:r>
              <a:rPr lang="de-DE" dirty="0" err="1"/>
              <a:t>heritas</a:t>
            </a:r>
            <a:r>
              <a:rPr lang="de-DE" dirty="0"/>
              <a:t> esse </a:t>
            </a:r>
          </a:p>
        </p:txBody>
      </p:sp>
    </p:spTree>
    <p:extLst>
      <p:ext uri="{BB962C8B-B14F-4D97-AF65-F5344CB8AC3E}">
        <p14:creationId xmlns:p14="http://schemas.microsoft.com/office/powerpoint/2010/main" val="91129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07.05.2024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7433121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2" name="Inhalt"/>
          <p:cNvSpPr>
            <a:spLocks noGrp="1"/>
          </p:cNvSpPr>
          <p:nvPr>
            <p:ph sz="half" idx="1"/>
          </p:nvPr>
        </p:nvSpPr>
        <p:spPr bwMode="gray">
          <a:xfrm>
            <a:off x="539999" y="1512000"/>
            <a:ext cx="7433122" cy="4298400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40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050">
                <a:solidFill>
                  <a:schemeClr val="tx2">
                    <a:lumMod val="75000"/>
                  </a:schemeClr>
                </a:solidFill>
              </a:defRPr>
            </a:lvl4pPr>
            <a:lvl5pPr marL="180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9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0" y="971685"/>
            <a:ext cx="7433371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9"/>
          </p:nvPr>
        </p:nvSpPr>
        <p:spPr bwMode="gray">
          <a:xfrm>
            <a:off x="8433054" y="0"/>
            <a:ext cx="4993091" cy="6917926"/>
          </a:xfrm>
          <a:custGeom>
            <a:avLst/>
            <a:gdLst>
              <a:gd name="connsiteX0" fmla="*/ 0 w 4942342"/>
              <a:gd name="connsiteY0" fmla="*/ 1567996 h 1567996"/>
              <a:gd name="connsiteX1" fmla="*/ 391999 w 4942342"/>
              <a:gd name="connsiteY1" fmla="*/ 0 h 1567996"/>
              <a:gd name="connsiteX2" fmla="*/ 4550343 w 4942342"/>
              <a:gd name="connsiteY2" fmla="*/ 0 h 1567996"/>
              <a:gd name="connsiteX3" fmla="*/ 4942342 w 4942342"/>
              <a:gd name="connsiteY3" fmla="*/ 1567996 h 1567996"/>
              <a:gd name="connsiteX4" fmla="*/ 0 w 4942342"/>
              <a:gd name="connsiteY4" fmla="*/ 1567996 h 1567996"/>
              <a:gd name="connsiteX0" fmla="*/ 0 w 4942342"/>
              <a:gd name="connsiteY0" fmla="*/ 1578882 h 1578882"/>
              <a:gd name="connsiteX1" fmla="*/ 391999 w 4942342"/>
              <a:gd name="connsiteY1" fmla="*/ 10886 h 1578882"/>
              <a:gd name="connsiteX2" fmla="*/ 3233171 w 4942342"/>
              <a:gd name="connsiteY2" fmla="*/ 0 h 1578882"/>
              <a:gd name="connsiteX3" fmla="*/ 4942342 w 4942342"/>
              <a:gd name="connsiteY3" fmla="*/ 1578882 h 1578882"/>
              <a:gd name="connsiteX4" fmla="*/ 0 w 4942342"/>
              <a:gd name="connsiteY4" fmla="*/ 1578882 h 1578882"/>
              <a:gd name="connsiteX0" fmla="*/ 0 w 4082371"/>
              <a:gd name="connsiteY0" fmla="*/ 1578882 h 1600654"/>
              <a:gd name="connsiteX1" fmla="*/ 391999 w 4082371"/>
              <a:gd name="connsiteY1" fmla="*/ 10886 h 1600654"/>
              <a:gd name="connsiteX2" fmla="*/ 3233171 w 4082371"/>
              <a:gd name="connsiteY2" fmla="*/ 0 h 1600654"/>
              <a:gd name="connsiteX3" fmla="*/ 4082371 w 4082371"/>
              <a:gd name="connsiteY3" fmla="*/ 1600654 h 1600654"/>
              <a:gd name="connsiteX4" fmla="*/ 0 w 4082371"/>
              <a:gd name="connsiteY4" fmla="*/ 1578882 h 1600654"/>
              <a:gd name="connsiteX0" fmla="*/ 0 w 4082371"/>
              <a:gd name="connsiteY0" fmla="*/ 6869339 h 6891111"/>
              <a:gd name="connsiteX1" fmla="*/ 113 w 4082371"/>
              <a:gd name="connsiteY1" fmla="*/ 0 h 6891111"/>
              <a:gd name="connsiteX2" fmla="*/ 3233171 w 4082371"/>
              <a:gd name="connsiteY2" fmla="*/ 5290457 h 6891111"/>
              <a:gd name="connsiteX3" fmla="*/ 4082371 w 4082371"/>
              <a:gd name="connsiteY3" fmla="*/ 6891111 h 6891111"/>
              <a:gd name="connsiteX4" fmla="*/ 0 w 4082371"/>
              <a:gd name="connsiteY4" fmla="*/ 6869339 h 6891111"/>
              <a:gd name="connsiteX0" fmla="*/ 0 w 7413285"/>
              <a:gd name="connsiteY0" fmla="*/ 6869339 h 6891111"/>
              <a:gd name="connsiteX1" fmla="*/ 113 w 7413285"/>
              <a:gd name="connsiteY1" fmla="*/ 0 h 6891111"/>
              <a:gd name="connsiteX2" fmla="*/ 7413285 w 7413285"/>
              <a:gd name="connsiteY2" fmla="*/ 0 h 6891111"/>
              <a:gd name="connsiteX3" fmla="*/ 4082371 w 7413285"/>
              <a:gd name="connsiteY3" fmla="*/ 6891111 h 6891111"/>
              <a:gd name="connsiteX4" fmla="*/ 0 w 7413285"/>
              <a:gd name="connsiteY4" fmla="*/ 6869339 h 6891111"/>
              <a:gd name="connsiteX0" fmla="*/ 0 w 8229600"/>
              <a:gd name="connsiteY0" fmla="*/ 6869339 h 6891111"/>
              <a:gd name="connsiteX1" fmla="*/ 113 w 8229600"/>
              <a:gd name="connsiteY1" fmla="*/ 0 h 6891111"/>
              <a:gd name="connsiteX2" fmla="*/ 8229600 w 8229600"/>
              <a:gd name="connsiteY2" fmla="*/ 45719 h 6891111"/>
              <a:gd name="connsiteX3" fmla="*/ 4082371 w 8229600"/>
              <a:gd name="connsiteY3" fmla="*/ 6891111 h 6891111"/>
              <a:gd name="connsiteX4" fmla="*/ 0 w 8229600"/>
              <a:gd name="connsiteY4" fmla="*/ 6869339 h 6891111"/>
              <a:gd name="connsiteX0" fmla="*/ 0 w 8229600"/>
              <a:gd name="connsiteY0" fmla="*/ 6869339 h 6891112"/>
              <a:gd name="connsiteX1" fmla="*/ 113 w 8229600"/>
              <a:gd name="connsiteY1" fmla="*/ 0 h 6891112"/>
              <a:gd name="connsiteX2" fmla="*/ 8229600 w 8229600"/>
              <a:gd name="connsiteY2" fmla="*/ 45719 h 6891112"/>
              <a:gd name="connsiteX3" fmla="*/ 5159828 w 8229600"/>
              <a:gd name="connsiteY3" fmla="*/ 6891112 h 6891112"/>
              <a:gd name="connsiteX4" fmla="*/ 0 w 8229600"/>
              <a:gd name="connsiteY4" fmla="*/ 6869339 h 6891112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9372600"/>
              <a:gd name="connsiteY0" fmla="*/ 6945538 h 6945538"/>
              <a:gd name="connsiteX1" fmla="*/ 2536484 w 9372600"/>
              <a:gd name="connsiteY1" fmla="*/ 0 h 6945538"/>
              <a:gd name="connsiteX2" fmla="*/ 5377543 w 9372600"/>
              <a:gd name="connsiteY2" fmla="*/ 34833 h 6945538"/>
              <a:gd name="connsiteX3" fmla="*/ 9372600 w 9372600"/>
              <a:gd name="connsiteY3" fmla="*/ 6912883 h 6945538"/>
              <a:gd name="connsiteX4" fmla="*/ 0 w 9372600"/>
              <a:gd name="connsiteY4" fmla="*/ 6945538 h 6945538"/>
              <a:gd name="connsiteX0" fmla="*/ 0 w 9372600"/>
              <a:gd name="connsiteY0" fmla="*/ 6965133 h 6965133"/>
              <a:gd name="connsiteX1" fmla="*/ 2536484 w 9372600"/>
              <a:gd name="connsiteY1" fmla="*/ 19595 h 6965133"/>
              <a:gd name="connsiteX2" fmla="*/ 8730343 w 9372600"/>
              <a:gd name="connsiteY2" fmla="*/ 0 h 6965133"/>
              <a:gd name="connsiteX3" fmla="*/ 9372600 w 9372600"/>
              <a:gd name="connsiteY3" fmla="*/ 6932478 h 6965133"/>
              <a:gd name="connsiteX4" fmla="*/ 0 w 9372600"/>
              <a:gd name="connsiteY4" fmla="*/ 6965133 h 6965133"/>
              <a:gd name="connsiteX0" fmla="*/ 0 w 8730343"/>
              <a:gd name="connsiteY0" fmla="*/ 6965133 h 7128421"/>
              <a:gd name="connsiteX1" fmla="*/ 2536484 w 8730343"/>
              <a:gd name="connsiteY1" fmla="*/ 19595 h 7128421"/>
              <a:gd name="connsiteX2" fmla="*/ 8730343 w 8730343"/>
              <a:gd name="connsiteY2" fmla="*/ 0 h 7128421"/>
              <a:gd name="connsiteX3" fmla="*/ 6727371 w 8730343"/>
              <a:gd name="connsiteY3" fmla="*/ 7128421 h 7128421"/>
              <a:gd name="connsiteX4" fmla="*/ 0 w 8730343"/>
              <a:gd name="connsiteY4" fmla="*/ 6965133 h 7128421"/>
              <a:gd name="connsiteX0" fmla="*/ 0 w 8762999"/>
              <a:gd name="connsiteY0" fmla="*/ 6965133 h 6965133"/>
              <a:gd name="connsiteX1" fmla="*/ 2536484 w 8762999"/>
              <a:gd name="connsiteY1" fmla="*/ 19595 h 6965133"/>
              <a:gd name="connsiteX2" fmla="*/ 8730343 w 8762999"/>
              <a:gd name="connsiteY2" fmla="*/ 0 h 6965133"/>
              <a:gd name="connsiteX3" fmla="*/ 8762999 w 8762999"/>
              <a:gd name="connsiteY3" fmla="*/ 6910707 h 6965133"/>
              <a:gd name="connsiteX4" fmla="*/ 0 w 8762999"/>
              <a:gd name="connsiteY4" fmla="*/ 6965133 h 6965133"/>
              <a:gd name="connsiteX0" fmla="*/ 0 w 8730341"/>
              <a:gd name="connsiteY0" fmla="*/ 6899819 h 6910707"/>
              <a:gd name="connsiteX1" fmla="*/ 2503826 w 8730341"/>
              <a:gd name="connsiteY1" fmla="*/ 19595 h 6910707"/>
              <a:gd name="connsiteX2" fmla="*/ 8697685 w 8730341"/>
              <a:gd name="connsiteY2" fmla="*/ 0 h 6910707"/>
              <a:gd name="connsiteX3" fmla="*/ 8730341 w 8730341"/>
              <a:gd name="connsiteY3" fmla="*/ 6910707 h 6910707"/>
              <a:gd name="connsiteX4" fmla="*/ 0 w 8730341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697685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708570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901995 h 6912883"/>
              <a:gd name="connsiteX1" fmla="*/ 2503826 w 8741226"/>
              <a:gd name="connsiteY1" fmla="*/ 0 h 6912883"/>
              <a:gd name="connsiteX2" fmla="*/ 8708570 w 8741226"/>
              <a:gd name="connsiteY2" fmla="*/ 2176 h 6912883"/>
              <a:gd name="connsiteX3" fmla="*/ 8741226 w 8741226"/>
              <a:gd name="connsiteY3" fmla="*/ 6912883 h 6912883"/>
              <a:gd name="connsiteX4" fmla="*/ 0 w 8741226"/>
              <a:gd name="connsiteY4" fmla="*/ 6901995 h 6912883"/>
              <a:gd name="connsiteX0" fmla="*/ 1506859 w 6237400"/>
              <a:gd name="connsiteY0" fmla="*/ 6938208 h 6938208"/>
              <a:gd name="connsiteX1" fmla="*/ 0 w 6237400"/>
              <a:gd name="connsiteY1" fmla="*/ 0 h 6938208"/>
              <a:gd name="connsiteX2" fmla="*/ 6204744 w 6237400"/>
              <a:gd name="connsiteY2" fmla="*/ 2176 h 6938208"/>
              <a:gd name="connsiteX3" fmla="*/ 6237400 w 6237400"/>
              <a:gd name="connsiteY3" fmla="*/ 6912883 h 6938208"/>
              <a:gd name="connsiteX4" fmla="*/ 1506859 w 6237400"/>
              <a:gd name="connsiteY4" fmla="*/ 6938208 h 6938208"/>
              <a:gd name="connsiteX0" fmla="*/ 0 w 4730541"/>
              <a:gd name="connsiteY0" fmla="*/ 6947261 h 6947261"/>
              <a:gd name="connsiteX1" fmla="*/ 2042099 w 4730541"/>
              <a:gd name="connsiteY1" fmla="*/ 0 h 6947261"/>
              <a:gd name="connsiteX2" fmla="*/ 4697885 w 4730541"/>
              <a:gd name="connsiteY2" fmla="*/ 11229 h 6947261"/>
              <a:gd name="connsiteX3" fmla="*/ 4730541 w 4730541"/>
              <a:gd name="connsiteY3" fmla="*/ 6921936 h 6947261"/>
              <a:gd name="connsiteX4" fmla="*/ 0 w 4730541"/>
              <a:gd name="connsiteY4" fmla="*/ 6947261 h 6947261"/>
              <a:gd name="connsiteX0" fmla="*/ 0 w 3354414"/>
              <a:gd name="connsiteY0" fmla="*/ 6938208 h 6938208"/>
              <a:gd name="connsiteX1" fmla="*/ 665972 w 3354414"/>
              <a:gd name="connsiteY1" fmla="*/ 0 h 6938208"/>
              <a:gd name="connsiteX2" fmla="*/ 3321758 w 3354414"/>
              <a:gd name="connsiteY2" fmla="*/ 11229 h 6938208"/>
              <a:gd name="connsiteX3" fmla="*/ 3354414 w 3354414"/>
              <a:gd name="connsiteY3" fmla="*/ 6921936 h 6938208"/>
              <a:gd name="connsiteX4" fmla="*/ 0 w 3354414"/>
              <a:gd name="connsiteY4" fmla="*/ 6938208 h 6938208"/>
              <a:gd name="connsiteX0" fmla="*/ 0 w 3354414"/>
              <a:gd name="connsiteY0" fmla="*/ 6929155 h 6929155"/>
              <a:gd name="connsiteX1" fmla="*/ 1127699 w 3354414"/>
              <a:gd name="connsiteY1" fmla="*/ 0 h 6929155"/>
              <a:gd name="connsiteX2" fmla="*/ 3321758 w 3354414"/>
              <a:gd name="connsiteY2" fmla="*/ 2176 h 6929155"/>
              <a:gd name="connsiteX3" fmla="*/ 3354414 w 3354414"/>
              <a:gd name="connsiteY3" fmla="*/ 6912883 h 6929155"/>
              <a:gd name="connsiteX4" fmla="*/ 0 w 3354414"/>
              <a:gd name="connsiteY4" fmla="*/ 6929155 h 6929155"/>
              <a:gd name="connsiteX0" fmla="*/ 393283 w 3747697"/>
              <a:gd name="connsiteY0" fmla="*/ 6938208 h 6938208"/>
              <a:gd name="connsiteX1" fmla="*/ 0 w 3747697"/>
              <a:gd name="connsiteY1" fmla="*/ 0 h 6938208"/>
              <a:gd name="connsiteX2" fmla="*/ 3715041 w 3747697"/>
              <a:gd name="connsiteY2" fmla="*/ 11229 h 6938208"/>
              <a:gd name="connsiteX3" fmla="*/ 3747697 w 3747697"/>
              <a:gd name="connsiteY3" fmla="*/ 6921936 h 6938208"/>
              <a:gd name="connsiteX4" fmla="*/ 393283 w 3747697"/>
              <a:gd name="connsiteY4" fmla="*/ 6938208 h 6938208"/>
              <a:gd name="connsiteX0" fmla="*/ 0 w 4929717"/>
              <a:gd name="connsiteY0" fmla="*/ 6929155 h 6929155"/>
              <a:gd name="connsiteX1" fmla="*/ 1182020 w 4929717"/>
              <a:gd name="connsiteY1" fmla="*/ 0 h 6929155"/>
              <a:gd name="connsiteX2" fmla="*/ 4897061 w 4929717"/>
              <a:gd name="connsiteY2" fmla="*/ 11229 h 6929155"/>
              <a:gd name="connsiteX3" fmla="*/ 4929717 w 4929717"/>
              <a:gd name="connsiteY3" fmla="*/ 6921936 h 6929155"/>
              <a:gd name="connsiteX4" fmla="*/ 0 w 4929717"/>
              <a:gd name="connsiteY4" fmla="*/ 6929155 h 6929155"/>
              <a:gd name="connsiteX0" fmla="*/ 0 w 4929717"/>
              <a:gd name="connsiteY0" fmla="*/ 6917926 h 6917926"/>
              <a:gd name="connsiteX1" fmla="*/ 2458559 w 4929717"/>
              <a:gd name="connsiteY1" fmla="*/ 6878 h 6917926"/>
              <a:gd name="connsiteX2" fmla="*/ 4897061 w 4929717"/>
              <a:gd name="connsiteY2" fmla="*/ 0 h 6917926"/>
              <a:gd name="connsiteX3" fmla="*/ 4929717 w 4929717"/>
              <a:gd name="connsiteY3" fmla="*/ 6910707 h 6917926"/>
              <a:gd name="connsiteX4" fmla="*/ 0 w 4929717"/>
              <a:gd name="connsiteY4" fmla="*/ 6917926 h 6917926"/>
              <a:gd name="connsiteX0" fmla="*/ 0 w 4993091"/>
              <a:gd name="connsiteY0" fmla="*/ 6917926 h 6917926"/>
              <a:gd name="connsiteX1" fmla="*/ 2521933 w 4993091"/>
              <a:gd name="connsiteY1" fmla="*/ 6878 h 6917926"/>
              <a:gd name="connsiteX2" fmla="*/ 4960435 w 4993091"/>
              <a:gd name="connsiteY2" fmla="*/ 0 h 6917926"/>
              <a:gd name="connsiteX3" fmla="*/ 4993091 w 4993091"/>
              <a:gd name="connsiteY3" fmla="*/ 6910707 h 6917926"/>
              <a:gd name="connsiteX4" fmla="*/ 0 w 4993091"/>
              <a:gd name="connsiteY4" fmla="*/ 6917926 h 6917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3091" h="6917926">
                <a:moveTo>
                  <a:pt x="0" y="6917926"/>
                </a:moveTo>
                <a:lnTo>
                  <a:pt x="2521933" y="6878"/>
                </a:lnTo>
                <a:lnTo>
                  <a:pt x="4960435" y="0"/>
                </a:lnTo>
                <a:lnTo>
                  <a:pt x="4993091" y="6910707"/>
                </a:lnTo>
                <a:lnTo>
                  <a:pt x="0" y="6917926"/>
                </a:lnTo>
                <a:close/>
              </a:path>
            </a:pathLst>
          </a:custGeom>
          <a:solidFill>
            <a:schemeClr val="accent2"/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3" name="Inhalt"/>
          <p:cNvSpPr>
            <a:spLocks noGrp="1"/>
          </p:cNvSpPr>
          <p:nvPr>
            <p:ph sz="half" idx="30"/>
          </p:nvPr>
        </p:nvSpPr>
        <p:spPr bwMode="gray">
          <a:xfrm>
            <a:off x="10003946" y="3661200"/>
            <a:ext cx="3101254" cy="3086235"/>
          </a:xfrm>
        </p:spPr>
        <p:txBody>
          <a:bodyPr/>
          <a:lstStyle>
            <a:lvl1pPr marL="270000" indent="-270000">
              <a:buClr>
                <a:schemeClr val="bg1"/>
              </a:buClr>
              <a:buFont typeface="Source Sans Pro Black" panose="020B0803030403020204" pitchFamily="34" charset="0"/>
              <a:buChar char="‒"/>
              <a:defRPr sz="1600" baseline="0">
                <a:solidFill>
                  <a:schemeClr val="bg1"/>
                </a:solidFill>
              </a:defRPr>
            </a:lvl1pPr>
            <a:lvl2pPr marL="720000" indent="-270000">
              <a:buClr>
                <a:schemeClr val="bg1"/>
              </a:buClr>
              <a:buFont typeface="Source Sans Pro Black" panose="020B0803030403020204" pitchFamily="34" charset="0"/>
              <a:buChar char="‒"/>
              <a:defRPr sz="1400" baseline="0">
                <a:solidFill>
                  <a:schemeClr val="bg1"/>
                </a:solidFill>
              </a:defRPr>
            </a:lvl2pPr>
            <a:lvl3pPr marL="1080000" indent="-270000">
              <a:buClr>
                <a:schemeClr val="bg1"/>
              </a:buClr>
              <a:buFont typeface="Source Sans Pro Black" panose="020B0803030403020204" pitchFamily="34" charset="0"/>
              <a:buChar char="‒"/>
              <a:defRPr sz="1200" baseline="0">
                <a:solidFill>
                  <a:schemeClr val="bg1"/>
                </a:solidFill>
              </a:defRPr>
            </a:lvl3pPr>
            <a:lvl4pPr marL="1440000" indent="-270000">
              <a:buClr>
                <a:schemeClr val="bg1"/>
              </a:buClr>
              <a:buFont typeface="Source Sans Pro Black" panose="020B0803030403020204" pitchFamily="34" charset="0"/>
              <a:buChar char="‒"/>
              <a:defRPr sz="1050" baseline="0">
                <a:solidFill>
                  <a:schemeClr val="bg1"/>
                </a:solidFill>
              </a:defRPr>
            </a:lvl4pPr>
            <a:lvl5pPr marL="1800000" indent="-270000">
              <a:buClr>
                <a:schemeClr val="bg1"/>
              </a:buClr>
              <a:buFont typeface="Source Sans Pro Black" panose="020B0803030403020204" pitchFamily="34" charset="0"/>
              <a:buChar char="‒"/>
              <a:defRPr sz="900" baseline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9903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Conten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nhaltsplatzhalter 22">
            <a:extLst>
              <a:ext uri="{FF2B5EF4-FFF2-40B4-BE49-F238E27FC236}">
                <a16:creationId xmlns:a16="http://schemas.microsoft.com/office/drawing/2014/main" id="{275CD6C5-6A51-4F33-B3F0-5F4EA27F35B5}"/>
              </a:ext>
            </a:extLst>
          </p:cNvPr>
          <p:cNvSpPr>
            <a:spLocks noGrp="1"/>
          </p:cNvSpPr>
          <p:nvPr>
            <p:ph sz="quarter" idx="15"/>
          </p:nvPr>
        </p:nvSpPr>
        <p:spPr bwMode="gray">
          <a:xfrm>
            <a:off x="4149726" y="1512000"/>
            <a:ext cx="7500937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180000" tIns="180000" rIns="180000" bIns="180000" rtlCol="0" anchor="ctr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dirty="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dirty="0" smtClean="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dirty="0" smtClean="0">
                <a:solidFill>
                  <a:schemeClr val="tx2">
                    <a:lumMod val="75000"/>
                  </a:schemeClr>
                </a:solidFill>
              </a:defRPr>
            </a:lvl3pPr>
          </a:lstStyle>
          <a:p>
            <a:pPr marL="270000" lvl="0" indent="-270000"/>
            <a:r>
              <a:rPr lang="de-DE" dirty="0"/>
              <a:t>Formatvorlagen des Textmasters bearbeiten</a:t>
            </a:r>
          </a:p>
          <a:p>
            <a:pPr marL="270000" lvl="1" indent="-270000"/>
            <a:r>
              <a:rPr lang="de-DE" dirty="0"/>
              <a:t>Zweite Ebene</a:t>
            </a:r>
          </a:p>
          <a:p>
            <a:pPr marL="270000" lvl="2" indent="-270000"/>
            <a:r>
              <a:rPr lang="de-DE" dirty="0"/>
              <a:t>Dritte Ebene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2B69BA6-8A8C-470B-945E-EEF27E2CE5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337" y="1512000"/>
            <a:ext cx="3608388" cy="1332000"/>
          </a:xfrm>
          <a:solidFill>
            <a:srgbClr val="2FAE7A"/>
          </a:solidFill>
        </p:spPr>
        <p:txBody>
          <a:bodyPr vert="horz" lIns="180000" tIns="180000" rIns="180000" bIns="180000" rtlCol="0" anchor="ctr">
            <a:noAutofit/>
          </a:bodyPr>
          <a:lstStyle>
            <a:lvl1pPr marL="0" indent="0">
              <a:buClr>
                <a:schemeClr val="bg1"/>
              </a:buClr>
              <a:buNone/>
              <a:defRPr lang="de-DE" b="1" dirty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marL="270000" lvl="0" indent="-270000"/>
            <a:r>
              <a:rPr lang="de-DE" dirty="0"/>
              <a:t>Textmasterformat bearbeiten</a:t>
            </a:r>
          </a:p>
        </p:txBody>
      </p:sp>
      <p:sp>
        <p:nvSpPr>
          <p:cNvPr id="15" name="Inhaltsplatzhalter 11">
            <a:extLst>
              <a:ext uri="{FF2B5EF4-FFF2-40B4-BE49-F238E27FC236}">
                <a16:creationId xmlns:a16="http://schemas.microsoft.com/office/drawing/2014/main" id="{693AD8DA-6968-4544-A95A-F07B2AD46D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149726" y="2995125"/>
            <a:ext cx="7500937" cy="13320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 anchor="ctr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dirty="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dirty="0" smtClean="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dirty="0" smtClean="0">
                <a:solidFill>
                  <a:schemeClr val="tx2">
                    <a:lumMod val="75000"/>
                  </a:schemeClr>
                </a:solidFill>
              </a:defRPr>
            </a:lvl3pPr>
          </a:lstStyle>
          <a:p>
            <a:pPr marL="270000" lvl="0" indent="-270000"/>
            <a:r>
              <a:rPr lang="de-DE" dirty="0"/>
              <a:t>Formatvorlagen des Textmasters bearbeiten</a:t>
            </a:r>
          </a:p>
          <a:p>
            <a:pPr marL="270000" lvl="1" indent="-270000"/>
            <a:r>
              <a:rPr lang="de-DE" dirty="0"/>
              <a:t>Zweite Ebene</a:t>
            </a:r>
          </a:p>
          <a:p>
            <a:pPr marL="270000" lvl="2" indent="-270000"/>
            <a:r>
              <a:rPr lang="de-DE" dirty="0"/>
              <a:t>Dritte Ebene</a:t>
            </a:r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81225E18-ECC5-4E95-9D0F-5611504195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337" y="2995125"/>
            <a:ext cx="3608388" cy="1332000"/>
          </a:xfrm>
          <a:solidFill>
            <a:srgbClr val="2FAE7A"/>
          </a:solidFill>
        </p:spPr>
        <p:txBody>
          <a:bodyPr vert="horz" lIns="180000" tIns="180000" rIns="180000" bIns="180000" rtlCol="0" anchor="ctr">
            <a:noAutofit/>
          </a:bodyPr>
          <a:lstStyle>
            <a:lvl1pPr marL="0" indent="0">
              <a:buClr>
                <a:schemeClr val="bg1"/>
              </a:buClr>
              <a:buNone/>
              <a:defRPr lang="de-DE" b="1" dirty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marL="270000" lvl="0" indent="-270000"/>
            <a:r>
              <a:rPr lang="de-DE" dirty="0"/>
              <a:t>Textmasterformat bearbeiten</a:t>
            </a:r>
          </a:p>
        </p:txBody>
      </p:sp>
      <p:sp>
        <p:nvSpPr>
          <p:cNvPr id="18" name="Textplatzhalter 13">
            <a:extLst>
              <a:ext uri="{FF2B5EF4-FFF2-40B4-BE49-F238E27FC236}">
                <a16:creationId xmlns:a16="http://schemas.microsoft.com/office/drawing/2014/main" id="{2B8B6A5E-BEB4-495A-BF45-44CD1BAC302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1337" y="4478250"/>
            <a:ext cx="3608388" cy="1332000"/>
          </a:xfrm>
          <a:solidFill>
            <a:srgbClr val="2FAE7A"/>
          </a:solidFill>
        </p:spPr>
        <p:txBody>
          <a:bodyPr vert="horz" lIns="180000" tIns="180000" rIns="180000" bIns="180000" rtlCol="0" anchor="ctr">
            <a:noAutofit/>
          </a:bodyPr>
          <a:lstStyle>
            <a:lvl1pPr marL="0" indent="0">
              <a:buClr>
                <a:schemeClr val="bg1"/>
              </a:buClr>
              <a:buNone/>
              <a:defRPr lang="de-DE" b="1" dirty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marL="270000" lvl="0" indent="-270000"/>
            <a:r>
              <a:rPr lang="de-DE" dirty="0"/>
              <a:t>Textmasterformat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07.05.2024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3" name="Inhaltsplatzhalter 11">
            <a:extLst>
              <a:ext uri="{FF2B5EF4-FFF2-40B4-BE49-F238E27FC236}">
                <a16:creationId xmlns:a16="http://schemas.microsoft.com/office/drawing/2014/main" id="{693AD8DA-6968-4544-A95A-F07B2AD46D01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4148663" y="4479525"/>
            <a:ext cx="7500937" cy="13320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 anchor="ctr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dirty="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dirty="0" smtClean="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dirty="0" smtClean="0">
                <a:solidFill>
                  <a:schemeClr val="tx2">
                    <a:lumMod val="75000"/>
                  </a:schemeClr>
                </a:solidFill>
              </a:defRPr>
            </a:lvl3pPr>
          </a:lstStyle>
          <a:p>
            <a:pPr marL="270000" lvl="0" indent="-270000"/>
            <a:r>
              <a:rPr lang="de-DE" dirty="0"/>
              <a:t>Formatvorlagen des Textmasters bearbeiten</a:t>
            </a:r>
          </a:p>
          <a:p>
            <a:pPr marL="270000" lvl="1" indent="-270000"/>
            <a:r>
              <a:rPr lang="de-DE" dirty="0"/>
              <a:t>Zweite Ebene</a:t>
            </a:r>
          </a:p>
          <a:p>
            <a:pPr marL="270000" lvl="2" indent="-270000"/>
            <a:r>
              <a:rPr lang="de-DE" dirty="0"/>
              <a:t>Dritte Ebene</a:t>
            </a:r>
          </a:p>
        </p:txBody>
      </p:sp>
      <p:sp>
        <p:nvSpPr>
          <p:cNvPr id="19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10232222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0492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x Box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A138AD-E923-4337-8B25-D8DB2BEA1F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0000" y="1872000"/>
            <a:ext cx="3600000" cy="17172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85750" indent="-28575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2pPr>
            <a:lvl3pPr marL="810000" indent="0">
              <a:buNone/>
              <a:defRPr lang="de-DE" sz="1400" smtClean="0">
                <a:solidFill>
                  <a:schemeClr val="tx1"/>
                </a:solidFill>
              </a:defRPr>
            </a:lvl3pPr>
            <a:lvl4pPr>
              <a:defRPr lang="de-DE" sz="1200" smtClean="0">
                <a:solidFill>
                  <a:schemeClr val="tx1"/>
                </a:solidFill>
              </a:defRPr>
            </a:lvl4pPr>
            <a:lvl5pPr>
              <a:defRPr lang="de-DE"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1D9B0E1-45AD-467A-8DC4-A08A9476E9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1512000"/>
            <a:ext cx="3600000" cy="360000"/>
          </a:xfrm>
          <a:solidFill>
            <a:srgbClr val="2FAE7A"/>
          </a:solidFill>
        </p:spPr>
        <p:txBody>
          <a:bodyPr vert="horz" lIns="180000" tIns="180000" rIns="180000" bIns="180000" rtlCol="0" anchor="ctr">
            <a:noAutofit/>
          </a:bodyPr>
          <a:lstStyle>
            <a:lvl1pPr marL="0" indent="0">
              <a:buClr>
                <a:schemeClr val="bg1"/>
              </a:buClr>
              <a:buFont typeface="Wingdings" panose="05000000000000000000" pitchFamily="2" charset="2"/>
              <a:buNone/>
              <a:defRPr lang="de-DE" sz="1600" b="1" dirty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marL="270000" lvl="0" indent="-270000"/>
            <a:r>
              <a:rPr lang="de-DE" dirty="0"/>
              <a:t>Textmasterformat</a:t>
            </a:r>
          </a:p>
        </p:txBody>
      </p:sp>
      <p:sp>
        <p:nvSpPr>
          <p:cNvPr id="14" name="Textplatzhalter 11">
            <a:extLst>
              <a:ext uri="{FF2B5EF4-FFF2-40B4-BE49-F238E27FC236}">
                <a16:creationId xmlns:a16="http://schemas.microsoft.com/office/drawing/2014/main" id="{9C1BDB41-A396-47EA-873E-20E663F758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92950" y="1512000"/>
            <a:ext cx="3600000" cy="360000"/>
          </a:xfrm>
          <a:solidFill>
            <a:srgbClr val="2FAE7A"/>
          </a:solidFill>
        </p:spPr>
        <p:txBody>
          <a:bodyPr vert="horz" lIns="180000" tIns="180000" rIns="180000" bIns="180000" rtlCol="0" anchor="ctr">
            <a:noAutofit/>
          </a:bodyPr>
          <a:lstStyle>
            <a:lvl1pPr marL="0" indent="0">
              <a:buClr>
                <a:schemeClr val="bg1"/>
              </a:buClr>
              <a:buFont typeface="Wingdings" panose="05000000000000000000" pitchFamily="2" charset="2"/>
              <a:buNone/>
              <a:defRPr lang="de-DE" sz="1600" b="1" dirty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marL="270000" lvl="0" indent="-270000"/>
            <a:r>
              <a:rPr lang="de-DE" dirty="0"/>
              <a:t>Textmasterformat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A2373533-4FAC-4C88-9D9B-DC51A84F6F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45900" y="1512000"/>
            <a:ext cx="3600000" cy="360000"/>
          </a:xfrm>
          <a:solidFill>
            <a:srgbClr val="2FAE7A"/>
          </a:solidFill>
        </p:spPr>
        <p:txBody>
          <a:bodyPr vert="horz" lIns="180000" tIns="180000" rIns="180000" bIns="180000" rtlCol="0" anchor="ctr">
            <a:noAutofit/>
          </a:bodyPr>
          <a:lstStyle>
            <a:lvl1pPr marL="0" indent="0">
              <a:buClr>
                <a:schemeClr val="bg1"/>
              </a:buClr>
              <a:buFont typeface="Wingdings" panose="05000000000000000000" pitchFamily="2" charset="2"/>
              <a:buNone/>
              <a:defRPr lang="de-DE" sz="1600" b="1" dirty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marL="270000" lvl="0" indent="-270000"/>
            <a:r>
              <a:rPr lang="de-DE" dirty="0"/>
              <a:t>Textmasterformat</a:t>
            </a:r>
          </a:p>
        </p:txBody>
      </p:sp>
      <p:sp>
        <p:nvSpPr>
          <p:cNvPr id="35" name="Textplatzhalter 11">
            <a:extLst>
              <a:ext uri="{FF2B5EF4-FFF2-40B4-BE49-F238E27FC236}">
                <a16:creationId xmlns:a16="http://schemas.microsoft.com/office/drawing/2014/main" id="{AE89609A-879C-48EA-ABFA-555F1506AC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0000" y="3733200"/>
            <a:ext cx="3600000" cy="360000"/>
          </a:xfrm>
          <a:solidFill>
            <a:srgbClr val="2FAE7A"/>
          </a:solidFill>
        </p:spPr>
        <p:txBody>
          <a:bodyPr vert="horz" lIns="180000" tIns="180000" rIns="180000" bIns="180000" rtlCol="0" anchor="ctr">
            <a:noAutofit/>
          </a:bodyPr>
          <a:lstStyle>
            <a:lvl1pPr marL="0" indent="0">
              <a:buClr>
                <a:schemeClr val="bg1"/>
              </a:buClr>
              <a:buFont typeface="Wingdings" panose="05000000000000000000" pitchFamily="2" charset="2"/>
              <a:buNone/>
              <a:defRPr lang="de-DE" sz="1600" b="1" dirty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marL="270000" lvl="0" indent="-270000"/>
            <a:r>
              <a:rPr lang="de-DE" dirty="0"/>
              <a:t>Textmasterformat</a:t>
            </a:r>
          </a:p>
        </p:txBody>
      </p:sp>
      <p:sp>
        <p:nvSpPr>
          <p:cNvPr id="37" name="Textplatzhalter 11">
            <a:extLst>
              <a:ext uri="{FF2B5EF4-FFF2-40B4-BE49-F238E27FC236}">
                <a16:creationId xmlns:a16="http://schemas.microsoft.com/office/drawing/2014/main" id="{1A11C4F8-817A-4F09-A526-10045DE2081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97417" y="3733200"/>
            <a:ext cx="3600000" cy="360000"/>
          </a:xfrm>
          <a:solidFill>
            <a:srgbClr val="2FAE7A"/>
          </a:solidFill>
        </p:spPr>
        <p:txBody>
          <a:bodyPr vert="horz" lIns="180000" tIns="180000" rIns="180000" bIns="180000" rtlCol="0" anchor="ctr">
            <a:noAutofit/>
          </a:bodyPr>
          <a:lstStyle>
            <a:lvl1pPr marL="0" indent="0">
              <a:buClr>
                <a:schemeClr val="bg1"/>
              </a:buClr>
              <a:buFont typeface="Wingdings" panose="05000000000000000000" pitchFamily="2" charset="2"/>
              <a:buNone/>
              <a:defRPr lang="de-DE" sz="1600" b="1" dirty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marL="270000" lvl="0" indent="-270000"/>
            <a:r>
              <a:rPr lang="de-DE" dirty="0"/>
              <a:t>Textmasterformat</a:t>
            </a:r>
          </a:p>
        </p:txBody>
      </p:sp>
      <p:sp>
        <p:nvSpPr>
          <p:cNvPr id="39" name="Textplatzhalter 11">
            <a:extLst>
              <a:ext uri="{FF2B5EF4-FFF2-40B4-BE49-F238E27FC236}">
                <a16:creationId xmlns:a16="http://schemas.microsoft.com/office/drawing/2014/main" id="{970CAD94-AF75-482E-A9E4-71B7033433D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54834" y="3733200"/>
            <a:ext cx="3600000" cy="360000"/>
          </a:xfrm>
          <a:solidFill>
            <a:srgbClr val="2FAE7A"/>
          </a:solidFill>
        </p:spPr>
        <p:txBody>
          <a:bodyPr vert="horz" lIns="180000" tIns="180000" rIns="180000" bIns="180000" rtlCol="0" anchor="ctr">
            <a:noAutofit/>
          </a:bodyPr>
          <a:lstStyle>
            <a:lvl1pPr marL="0" indent="0">
              <a:buClr>
                <a:schemeClr val="bg1"/>
              </a:buClr>
              <a:buFont typeface="Wingdings" panose="05000000000000000000" pitchFamily="2" charset="2"/>
              <a:buNone/>
              <a:defRPr lang="de-DE" sz="1600" b="1" dirty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marL="270000" lvl="0" indent="-270000"/>
            <a:r>
              <a:rPr lang="de-DE" dirty="0"/>
              <a:t>Textmasterformat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07.05.2024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71A138AD-E923-4337-8B25-D8DB2BEA1F7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292400" y="1872000"/>
            <a:ext cx="3600000" cy="17172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85750" indent="-28575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2pPr>
            <a:lvl3pPr marL="810000" indent="0">
              <a:buNone/>
              <a:defRPr lang="de-DE" sz="1400" smtClean="0">
                <a:solidFill>
                  <a:schemeClr val="tx1"/>
                </a:solidFill>
              </a:defRPr>
            </a:lvl3pPr>
            <a:lvl4pPr>
              <a:defRPr lang="de-DE" sz="1200" smtClean="0">
                <a:solidFill>
                  <a:schemeClr val="tx1"/>
                </a:solidFill>
              </a:defRPr>
            </a:lvl4pPr>
            <a:lvl5pPr>
              <a:defRPr lang="de-DE"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71A138AD-E923-4337-8B25-D8DB2BEA1F7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40000" y="4093200"/>
            <a:ext cx="3600000" cy="17172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85750" indent="-28575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2pPr>
            <a:lvl3pPr marL="810000" indent="0">
              <a:buNone/>
              <a:defRPr lang="de-DE" sz="1400" smtClean="0">
                <a:solidFill>
                  <a:schemeClr val="tx1"/>
                </a:solidFill>
              </a:defRPr>
            </a:lvl3pPr>
            <a:lvl4pPr>
              <a:defRPr lang="de-DE" sz="1200" smtClean="0">
                <a:solidFill>
                  <a:schemeClr val="tx1"/>
                </a:solidFill>
              </a:defRPr>
            </a:lvl4pPr>
            <a:lvl5pPr>
              <a:defRPr lang="de-DE"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71A138AD-E923-4337-8B25-D8DB2BEA1F7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297417" y="4093200"/>
            <a:ext cx="3600000" cy="17172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85750" indent="-28575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2pPr>
            <a:lvl3pPr marL="810000" indent="0">
              <a:buNone/>
              <a:defRPr lang="de-DE" sz="1400" smtClean="0">
                <a:solidFill>
                  <a:schemeClr val="tx1"/>
                </a:solidFill>
              </a:defRPr>
            </a:lvl3pPr>
            <a:lvl4pPr>
              <a:defRPr lang="de-DE" sz="1200" smtClean="0">
                <a:solidFill>
                  <a:schemeClr val="tx1"/>
                </a:solidFill>
              </a:defRPr>
            </a:lvl4pPr>
            <a:lvl5pPr>
              <a:defRPr lang="de-DE"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71A138AD-E923-4337-8B25-D8DB2BEA1F7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054834" y="4093200"/>
            <a:ext cx="3600000" cy="17172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85750" indent="-28575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2pPr>
            <a:lvl3pPr marL="810000" indent="0">
              <a:buNone/>
              <a:defRPr lang="de-DE" sz="1400" smtClean="0">
                <a:solidFill>
                  <a:schemeClr val="tx1"/>
                </a:solidFill>
              </a:defRPr>
            </a:lvl3pPr>
            <a:lvl4pPr>
              <a:defRPr lang="de-DE" sz="1200" smtClean="0">
                <a:solidFill>
                  <a:schemeClr val="tx1"/>
                </a:solidFill>
              </a:defRPr>
            </a:lvl4pPr>
            <a:lvl5pPr>
              <a:defRPr lang="de-DE"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71A138AD-E923-4337-8B25-D8DB2BEA1F7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044800" y="1872000"/>
            <a:ext cx="3600000" cy="17172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85750" indent="-28575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2pPr>
            <a:lvl3pPr marL="810000" indent="0">
              <a:buNone/>
              <a:defRPr lang="de-DE" sz="1400" smtClean="0">
                <a:solidFill>
                  <a:schemeClr val="tx1"/>
                </a:solidFill>
              </a:defRPr>
            </a:lvl3pPr>
            <a:lvl4pPr>
              <a:defRPr lang="de-DE" sz="1200" smtClean="0">
                <a:solidFill>
                  <a:schemeClr val="tx1"/>
                </a:solidFill>
              </a:defRPr>
            </a:lvl4pPr>
            <a:lvl5pPr>
              <a:defRPr lang="de-DE"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24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10232222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9625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5186148" y="-25962"/>
            <a:ext cx="7043672" cy="6919334"/>
          </a:xfrm>
          <a:custGeom>
            <a:avLst/>
            <a:gdLst>
              <a:gd name="connsiteX0" fmla="*/ 0 w 4942342"/>
              <a:gd name="connsiteY0" fmla="*/ 1567996 h 1567996"/>
              <a:gd name="connsiteX1" fmla="*/ 391999 w 4942342"/>
              <a:gd name="connsiteY1" fmla="*/ 0 h 1567996"/>
              <a:gd name="connsiteX2" fmla="*/ 4550343 w 4942342"/>
              <a:gd name="connsiteY2" fmla="*/ 0 h 1567996"/>
              <a:gd name="connsiteX3" fmla="*/ 4942342 w 4942342"/>
              <a:gd name="connsiteY3" fmla="*/ 1567996 h 1567996"/>
              <a:gd name="connsiteX4" fmla="*/ 0 w 4942342"/>
              <a:gd name="connsiteY4" fmla="*/ 1567996 h 1567996"/>
              <a:gd name="connsiteX0" fmla="*/ 0 w 4942342"/>
              <a:gd name="connsiteY0" fmla="*/ 1578882 h 1578882"/>
              <a:gd name="connsiteX1" fmla="*/ 391999 w 4942342"/>
              <a:gd name="connsiteY1" fmla="*/ 10886 h 1578882"/>
              <a:gd name="connsiteX2" fmla="*/ 3233171 w 4942342"/>
              <a:gd name="connsiteY2" fmla="*/ 0 h 1578882"/>
              <a:gd name="connsiteX3" fmla="*/ 4942342 w 4942342"/>
              <a:gd name="connsiteY3" fmla="*/ 1578882 h 1578882"/>
              <a:gd name="connsiteX4" fmla="*/ 0 w 4942342"/>
              <a:gd name="connsiteY4" fmla="*/ 1578882 h 1578882"/>
              <a:gd name="connsiteX0" fmla="*/ 0 w 4082371"/>
              <a:gd name="connsiteY0" fmla="*/ 1578882 h 1600654"/>
              <a:gd name="connsiteX1" fmla="*/ 391999 w 4082371"/>
              <a:gd name="connsiteY1" fmla="*/ 10886 h 1600654"/>
              <a:gd name="connsiteX2" fmla="*/ 3233171 w 4082371"/>
              <a:gd name="connsiteY2" fmla="*/ 0 h 1600654"/>
              <a:gd name="connsiteX3" fmla="*/ 4082371 w 4082371"/>
              <a:gd name="connsiteY3" fmla="*/ 1600654 h 1600654"/>
              <a:gd name="connsiteX4" fmla="*/ 0 w 4082371"/>
              <a:gd name="connsiteY4" fmla="*/ 1578882 h 1600654"/>
              <a:gd name="connsiteX0" fmla="*/ 0 w 4082371"/>
              <a:gd name="connsiteY0" fmla="*/ 6869339 h 6891111"/>
              <a:gd name="connsiteX1" fmla="*/ 113 w 4082371"/>
              <a:gd name="connsiteY1" fmla="*/ 0 h 6891111"/>
              <a:gd name="connsiteX2" fmla="*/ 3233171 w 4082371"/>
              <a:gd name="connsiteY2" fmla="*/ 5290457 h 6891111"/>
              <a:gd name="connsiteX3" fmla="*/ 4082371 w 4082371"/>
              <a:gd name="connsiteY3" fmla="*/ 6891111 h 6891111"/>
              <a:gd name="connsiteX4" fmla="*/ 0 w 4082371"/>
              <a:gd name="connsiteY4" fmla="*/ 6869339 h 6891111"/>
              <a:gd name="connsiteX0" fmla="*/ 0 w 7413285"/>
              <a:gd name="connsiteY0" fmla="*/ 6869339 h 6891111"/>
              <a:gd name="connsiteX1" fmla="*/ 113 w 7413285"/>
              <a:gd name="connsiteY1" fmla="*/ 0 h 6891111"/>
              <a:gd name="connsiteX2" fmla="*/ 7413285 w 7413285"/>
              <a:gd name="connsiteY2" fmla="*/ 0 h 6891111"/>
              <a:gd name="connsiteX3" fmla="*/ 4082371 w 7413285"/>
              <a:gd name="connsiteY3" fmla="*/ 6891111 h 6891111"/>
              <a:gd name="connsiteX4" fmla="*/ 0 w 7413285"/>
              <a:gd name="connsiteY4" fmla="*/ 6869339 h 6891111"/>
              <a:gd name="connsiteX0" fmla="*/ 0 w 8229600"/>
              <a:gd name="connsiteY0" fmla="*/ 6869339 h 6891111"/>
              <a:gd name="connsiteX1" fmla="*/ 113 w 8229600"/>
              <a:gd name="connsiteY1" fmla="*/ 0 h 6891111"/>
              <a:gd name="connsiteX2" fmla="*/ 8229600 w 8229600"/>
              <a:gd name="connsiteY2" fmla="*/ 45719 h 6891111"/>
              <a:gd name="connsiteX3" fmla="*/ 4082371 w 8229600"/>
              <a:gd name="connsiteY3" fmla="*/ 6891111 h 6891111"/>
              <a:gd name="connsiteX4" fmla="*/ 0 w 8229600"/>
              <a:gd name="connsiteY4" fmla="*/ 6869339 h 6891111"/>
              <a:gd name="connsiteX0" fmla="*/ 0 w 8229600"/>
              <a:gd name="connsiteY0" fmla="*/ 6869339 h 6891112"/>
              <a:gd name="connsiteX1" fmla="*/ 113 w 8229600"/>
              <a:gd name="connsiteY1" fmla="*/ 0 h 6891112"/>
              <a:gd name="connsiteX2" fmla="*/ 8229600 w 8229600"/>
              <a:gd name="connsiteY2" fmla="*/ 45719 h 6891112"/>
              <a:gd name="connsiteX3" fmla="*/ 5159828 w 8229600"/>
              <a:gd name="connsiteY3" fmla="*/ 6891112 h 6891112"/>
              <a:gd name="connsiteX4" fmla="*/ 0 w 8229600"/>
              <a:gd name="connsiteY4" fmla="*/ 6869339 h 6891112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9372600"/>
              <a:gd name="connsiteY0" fmla="*/ 6945538 h 6945538"/>
              <a:gd name="connsiteX1" fmla="*/ 2536484 w 9372600"/>
              <a:gd name="connsiteY1" fmla="*/ 0 h 6945538"/>
              <a:gd name="connsiteX2" fmla="*/ 5377543 w 9372600"/>
              <a:gd name="connsiteY2" fmla="*/ 34833 h 6945538"/>
              <a:gd name="connsiteX3" fmla="*/ 9372600 w 9372600"/>
              <a:gd name="connsiteY3" fmla="*/ 6912883 h 6945538"/>
              <a:gd name="connsiteX4" fmla="*/ 0 w 9372600"/>
              <a:gd name="connsiteY4" fmla="*/ 6945538 h 6945538"/>
              <a:gd name="connsiteX0" fmla="*/ 0 w 9372600"/>
              <a:gd name="connsiteY0" fmla="*/ 6965133 h 6965133"/>
              <a:gd name="connsiteX1" fmla="*/ 2536484 w 9372600"/>
              <a:gd name="connsiteY1" fmla="*/ 19595 h 6965133"/>
              <a:gd name="connsiteX2" fmla="*/ 8730343 w 9372600"/>
              <a:gd name="connsiteY2" fmla="*/ 0 h 6965133"/>
              <a:gd name="connsiteX3" fmla="*/ 9372600 w 9372600"/>
              <a:gd name="connsiteY3" fmla="*/ 6932478 h 6965133"/>
              <a:gd name="connsiteX4" fmla="*/ 0 w 9372600"/>
              <a:gd name="connsiteY4" fmla="*/ 6965133 h 6965133"/>
              <a:gd name="connsiteX0" fmla="*/ 0 w 8730343"/>
              <a:gd name="connsiteY0" fmla="*/ 6965133 h 7128421"/>
              <a:gd name="connsiteX1" fmla="*/ 2536484 w 8730343"/>
              <a:gd name="connsiteY1" fmla="*/ 19595 h 7128421"/>
              <a:gd name="connsiteX2" fmla="*/ 8730343 w 8730343"/>
              <a:gd name="connsiteY2" fmla="*/ 0 h 7128421"/>
              <a:gd name="connsiteX3" fmla="*/ 6727371 w 8730343"/>
              <a:gd name="connsiteY3" fmla="*/ 7128421 h 7128421"/>
              <a:gd name="connsiteX4" fmla="*/ 0 w 8730343"/>
              <a:gd name="connsiteY4" fmla="*/ 6965133 h 7128421"/>
              <a:gd name="connsiteX0" fmla="*/ 0 w 8762999"/>
              <a:gd name="connsiteY0" fmla="*/ 6965133 h 6965133"/>
              <a:gd name="connsiteX1" fmla="*/ 2536484 w 8762999"/>
              <a:gd name="connsiteY1" fmla="*/ 19595 h 6965133"/>
              <a:gd name="connsiteX2" fmla="*/ 8730343 w 8762999"/>
              <a:gd name="connsiteY2" fmla="*/ 0 h 6965133"/>
              <a:gd name="connsiteX3" fmla="*/ 8762999 w 8762999"/>
              <a:gd name="connsiteY3" fmla="*/ 6910707 h 6965133"/>
              <a:gd name="connsiteX4" fmla="*/ 0 w 8762999"/>
              <a:gd name="connsiteY4" fmla="*/ 6965133 h 6965133"/>
              <a:gd name="connsiteX0" fmla="*/ 0 w 8730341"/>
              <a:gd name="connsiteY0" fmla="*/ 6899819 h 6910707"/>
              <a:gd name="connsiteX1" fmla="*/ 2503826 w 8730341"/>
              <a:gd name="connsiteY1" fmla="*/ 19595 h 6910707"/>
              <a:gd name="connsiteX2" fmla="*/ 8697685 w 8730341"/>
              <a:gd name="connsiteY2" fmla="*/ 0 h 6910707"/>
              <a:gd name="connsiteX3" fmla="*/ 8730341 w 8730341"/>
              <a:gd name="connsiteY3" fmla="*/ 6910707 h 6910707"/>
              <a:gd name="connsiteX4" fmla="*/ 0 w 8730341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697685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708570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901995 h 6912883"/>
              <a:gd name="connsiteX1" fmla="*/ 2503826 w 8741226"/>
              <a:gd name="connsiteY1" fmla="*/ 0 h 6912883"/>
              <a:gd name="connsiteX2" fmla="*/ 8708570 w 8741226"/>
              <a:gd name="connsiteY2" fmla="*/ 2176 h 6912883"/>
              <a:gd name="connsiteX3" fmla="*/ 8741226 w 8741226"/>
              <a:gd name="connsiteY3" fmla="*/ 6912883 h 6912883"/>
              <a:gd name="connsiteX4" fmla="*/ 0 w 8741226"/>
              <a:gd name="connsiteY4" fmla="*/ 6901995 h 6912883"/>
              <a:gd name="connsiteX0" fmla="*/ 0 w 8741226"/>
              <a:gd name="connsiteY0" fmla="*/ 6901995 h 6912883"/>
              <a:gd name="connsiteX1" fmla="*/ 2503826 w 8741226"/>
              <a:gd name="connsiteY1" fmla="*/ 0 h 6912883"/>
              <a:gd name="connsiteX2" fmla="*/ 6155152 w 8741226"/>
              <a:gd name="connsiteY2" fmla="*/ 174704 h 6912883"/>
              <a:gd name="connsiteX3" fmla="*/ 8741226 w 8741226"/>
              <a:gd name="connsiteY3" fmla="*/ 6912883 h 6912883"/>
              <a:gd name="connsiteX4" fmla="*/ 0 w 8741226"/>
              <a:gd name="connsiteY4" fmla="*/ 6901995 h 6912883"/>
              <a:gd name="connsiteX0" fmla="*/ 0 w 8741226"/>
              <a:gd name="connsiteY0" fmla="*/ 6917072 h 6927960"/>
              <a:gd name="connsiteX1" fmla="*/ 2503826 w 8741226"/>
              <a:gd name="connsiteY1" fmla="*/ 15077 h 6927960"/>
              <a:gd name="connsiteX2" fmla="*/ 7043672 w 8741226"/>
              <a:gd name="connsiteY2" fmla="*/ 0 h 6927960"/>
              <a:gd name="connsiteX3" fmla="*/ 8741226 w 8741226"/>
              <a:gd name="connsiteY3" fmla="*/ 6927960 h 6927960"/>
              <a:gd name="connsiteX4" fmla="*/ 0 w 8741226"/>
              <a:gd name="connsiteY4" fmla="*/ 6917072 h 6927960"/>
              <a:gd name="connsiteX0" fmla="*/ 0 w 7043672"/>
              <a:gd name="connsiteY0" fmla="*/ 6917072 h 6917072"/>
              <a:gd name="connsiteX1" fmla="*/ 2503826 w 7043672"/>
              <a:gd name="connsiteY1" fmla="*/ 15077 h 6917072"/>
              <a:gd name="connsiteX2" fmla="*/ 7043672 w 7043672"/>
              <a:gd name="connsiteY2" fmla="*/ 0 h 6917072"/>
              <a:gd name="connsiteX3" fmla="*/ 5799619 w 7043672"/>
              <a:gd name="connsiteY3" fmla="*/ 6876202 h 6917072"/>
              <a:gd name="connsiteX4" fmla="*/ 0 w 7043672"/>
              <a:gd name="connsiteY4" fmla="*/ 6917072 h 6917072"/>
              <a:gd name="connsiteX0" fmla="*/ 0 w 7043672"/>
              <a:gd name="connsiteY0" fmla="*/ 6917072 h 6919334"/>
              <a:gd name="connsiteX1" fmla="*/ 2503826 w 7043672"/>
              <a:gd name="connsiteY1" fmla="*/ 15077 h 6919334"/>
              <a:gd name="connsiteX2" fmla="*/ 7043672 w 7043672"/>
              <a:gd name="connsiteY2" fmla="*/ 0 h 6919334"/>
              <a:gd name="connsiteX3" fmla="*/ 7041823 w 7043672"/>
              <a:gd name="connsiteY3" fmla="*/ 6919334 h 6919334"/>
              <a:gd name="connsiteX4" fmla="*/ 0 w 7043672"/>
              <a:gd name="connsiteY4" fmla="*/ 6917072 h 691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43672" h="6919334">
                <a:moveTo>
                  <a:pt x="0" y="6917072"/>
                </a:moveTo>
                <a:lnTo>
                  <a:pt x="2503826" y="15077"/>
                </a:lnTo>
                <a:lnTo>
                  <a:pt x="7043672" y="0"/>
                </a:lnTo>
                <a:cubicBezTo>
                  <a:pt x="7043056" y="2306445"/>
                  <a:pt x="7042439" y="4612889"/>
                  <a:pt x="7041823" y="6919334"/>
                </a:cubicBezTo>
                <a:lnTo>
                  <a:pt x="0" y="691707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0" name="Trennstrich"/>
          <p:cNvSpPr/>
          <p:nvPr userDrawn="1"/>
        </p:nvSpPr>
        <p:spPr>
          <a:xfrm>
            <a:off x="639159" y="1429733"/>
            <a:ext cx="930593" cy="511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dirty="0"/>
          </a:p>
        </p:txBody>
      </p:sp>
      <p:sp>
        <p:nvSpPr>
          <p:cNvPr id="9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639159" y="763789"/>
            <a:ext cx="4155032" cy="420670"/>
          </a:xfrm>
        </p:spPr>
        <p:txBody>
          <a:bodyPr/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de-DE" dirty="0">
                <a:solidFill>
                  <a:schemeClr val="accent1"/>
                </a:solidFill>
              </a:rPr>
              <a:t>FZI Forschungszentrum Informatik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639159" y="1726123"/>
            <a:ext cx="3411548" cy="2871513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sz="4400" b="1" baseline="0">
                <a:solidFill>
                  <a:srgbClr val="0E2356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defRPr>
            </a:lvl1pPr>
          </a:lstStyle>
          <a:p>
            <a:r>
              <a:rPr lang="de-DE" dirty="0"/>
              <a:t>TEXT</a:t>
            </a:r>
            <a:br>
              <a:rPr lang="de-DE" dirty="0"/>
            </a:br>
            <a:r>
              <a:rPr lang="de-DE" dirty="0"/>
              <a:t>STEHT </a:t>
            </a:r>
            <a:br>
              <a:rPr lang="de-DE" dirty="0"/>
            </a:br>
            <a:r>
              <a:rPr lang="de-DE" dirty="0"/>
              <a:t>HIER</a:t>
            </a:r>
          </a:p>
        </p:txBody>
      </p:sp>
      <p:sp>
        <p:nvSpPr>
          <p:cNvPr id="14" name="Bildplatzhalter 9">
            <a:extLst>
              <a:ext uri="{FF2B5EF4-FFF2-40B4-BE49-F238E27FC236}">
                <a16:creationId xmlns:a16="http://schemas.microsoft.com/office/drawing/2014/main" id="{4173E5ED-4A98-4A9D-BF40-3C40B45DF2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-14470" y="5470681"/>
            <a:ext cx="11144815" cy="1457609"/>
          </a:xfrm>
          <a:custGeom>
            <a:avLst/>
            <a:gdLst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2189600 w 12189600"/>
              <a:gd name="connsiteY2" fmla="*/ 0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1709767 w 12189600"/>
              <a:gd name="connsiteY2" fmla="*/ 217284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98654"/>
              <a:gd name="connsiteY0" fmla="*/ 0 h 2383200"/>
              <a:gd name="connsiteX1" fmla="*/ 12189600 w 12198654"/>
              <a:gd name="connsiteY1" fmla="*/ 0 h 2383200"/>
              <a:gd name="connsiteX2" fmla="*/ 12198654 w 12198654"/>
              <a:gd name="connsiteY2" fmla="*/ 1520983 h 2383200"/>
              <a:gd name="connsiteX3" fmla="*/ 12189600 w 12198654"/>
              <a:gd name="connsiteY3" fmla="*/ 2383200 h 2383200"/>
              <a:gd name="connsiteX4" fmla="*/ 12189600 w 12198654"/>
              <a:gd name="connsiteY4" fmla="*/ 2383200 h 2383200"/>
              <a:gd name="connsiteX5" fmla="*/ 0 w 12198654"/>
              <a:gd name="connsiteY5" fmla="*/ 2383200 h 2383200"/>
              <a:gd name="connsiteX6" fmla="*/ 0 w 12198654"/>
              <a:gd name="connsiteY6" fmla="*/ 2383200 h 2383200"/>
              <a:gd name="connsiteX7" fmla="*/ 0 w 12198654"/>
              <a:gd name="connsiteY7" fmla="*/ 0 h 2383200"/>
              <a:gd name="connsiteX0" fmla="*/ 0 w 12216761"/>
              <a:gd name="connsiteY0" fmla="*/ 0 h 2383200"/>
              <a:gd name="connsiteX1" fmla="*/ 12216761 w 12216761"/>
              <a:gd name="connsiteY1" fmla="*/ 1059255 h 2383200"/>
              <a:gd name="connsiteX2" fmla="*/ 12198654 w 12216761"/>
              <a:gd name="connsiteY2" fmla="*/ 1520983 h 2383200"/>
              <a:gd name="connsiteX3" fmla="*/ 12189600 w 12216761"/>
              <a:gd name="connsiteY3" fmla="*/ 2383200 h 2383200"/>
              <a:gd name="connsiteX4" fmla="*/ 12189600 w 12216761"/>
              <a:gd name="connsiteY4" fmla="*/ 2383200 h 2383200"/>
              <a:gd name="connsiteX5" fmla="*/ 0 w 12216761"/>
              <a:gd name="connsiteY5" fmla="*/ 2383200 h 2383200"/>
              <a:gd name="connsiteX6" fmla="*/ 0 w 12216761"/>
              <a:gd name="connsiteY6" fmla="*/ 2383200 h 2383200"/>
              <a:gd name="connsiteX7" fmla="*/ 0 w 12216761"/>
              <a:gd name="connsiteY7" fmla="*/ 0 h 2383200"/>
              <a:gd name="connsiteX0" fmla="*/ 0 w 12334456"/>
              <a:gd name="connsiteY0" fmla="*/ 0 h 2383200"/>
              <a:gd name="connsiteX1" fmla="*/ 12216761 w 12334456"/>
              <a:gd name="connsiteY1" fmla="*/ 1059255 h 2383200"/>
              <a:gd name="connsiteX2" fmla="*/ 12334456 w 12334456"/>
              <a:gd name="connsiteY2" fmla="*/ 2381062 h 2383200"/>
              <a:gd name="connsiteX3" fmla="*/ 12189600 w 12334456"/>
              <a:gd name="connsiteY3" fmla="*/ 2383200 h 2383200"/>
              <a:gd name="connsiteX4" fmla="*/ 12189600 w 12334456"/>
              <a:gd name="connsiteY4" fmla="*/ 2383200 h 2383200"/>
              <a:gd name="connsiteX5" fmla="*/ 0 w 12334456"/>
              <a:gd name="connsiteY5" fmla="*/ 2383200 h 2383200"/>
              <a:gd name="connsiteX6" fmla="*/ 0 w 12334456"/>
              <a:gd name="connsiteY6" fmla="*/ 2383200 h 2383200"/>
              <a:gd name="connsiteX7" fmla="*/ 0 w 12334456"/>
              <a:gd name="connsiteY7" fmla="*/ 0 h 2383200"/>
              <a:gd name="connsiteX0" fmla="*/ 0 w 12334456"/>
              <a:gd name="connsiteY0" fmla="*/ 0 h 2383200"/>
              <a:gd name="connsiteX1" fmla="*/ 11130345 w 12334456"/>
              <a:gd name="connsiteY1" fmla="*/ 1883120 h 2383200"/>
              <a:gd name="connsiteX2" fmla="*/ 12334456 w 12334456"/>
              <a:gd name="connsiteY2" fmla="*/ 2381062 h 2383200"/>
              <a:gd name="connsiteX3" fmla="*/ 12189600 w 12334456"/>
              <a:gd name="connsiteY3" fmla="*/ 2383200 h 2383200"/>
              <a:gd name="connsiteX4" fmla="*/ 12189600 w 12334456"/>
              <a:gd name="connsiteY4" fmla="*/ 2383200 h 2383200"/>
              <a:gd name="connsiteX5" fmla="*/ 0 w 12334456"/>
              <a:gd name="connsiteY5" fmla="*/ 2383200 h 2383200"/>
              <a:gd name="connsiteX6" fmla="*/ 0 w 12334456"/>
              <a:gd name="connsiteY6" fmla="*/ 2383200 h 2383200"/>
              <a:gd name="connsiteX7" fmla="*/ 0 w 12334456"/>
              <a:gd name="connsiteY7" fmla="*/ 0 h 2383200"/>
              <a:gd name="connsiteX0" fmla="*/ 0 w 12334456"/>
              <a:gd name="connsiteY0" fmla="*/ 0 h 2437521"/>
              <a:gd name="connsiteX1" fmla="*/ 11130345 w 12334456"/>
              <a:gd name="connsiteY1" fmla="*/ 1883120 h 2437521"/>
              <a:gd name="connsiteX2" fmla="*/ 12334456 w 12334456"/>
              <a:gd name="connsiteY2" fmla="*/ 2381062 h 2437521"/>
              <a:gd name="connsiteX3" fmla="*/ 12189600 w 12334456"/>
              <a:gd name="connsiteY3" fmla="*/ 2383200 h 2437521"/>
              <a:gd name="connsiteX4" fmla="*/ 10849688 w 12334456"/>
              <a:gd name="connsiteY4" fmla="*/ 2437521 h 2437521"/>
              <a:gd name="connsiteX5" fmla="*/ 0 w 12334456"/>
              <a:gd name="connsiteY5" fmla="*/ 2383200 h 2437521"/>
              <a:gd name="connsiteX6" fmla="*/ 0 w 12334456"/>
              <a:gd name="connsiteY6" fmla="*/ 2383200 h 2437521"/>
              <a:gd name="connsiteX7" fmla="*/ 0 w 12334456"/>
              <a:gd name="connsiteY7" fmla="*/ 0 h 2437521"/>
              <a:gd name="connsiteX0" fmla="*/ 0 w 12334456"/>
              <a:gd name="connsiteY0" fmla="*/ 0 h 2437521"/>
              <a:gd name="connsiteX1" fmla="*/ 220920 w 12334456"/>
              <a:gd name="connsiteY1" fmla="*/ 941559 h 2437521"/>
              <a:gd name="connsiteX2" fmla="*/ 12334456 w 12334456"/>
              <a:gd name="connsiteY2" fmla="*/ 2381062 h 2437521"/>
              <a:gd name="connsiteX3" fmla="*/ 12189600 w 12334456"/>
              <a:gd name="connsiteY3" fmla="*/ 2383200 h 2437521"/>
              <a:gd name="connsiteX4" fmla="*/ 10849688 w 12334456"/>
              <a:gd name="connsiteY4" fmla="*/ 2437521 h 2437521"/>
              <a:gd name="connsiteX5" fmla="*/ 0 w 12334456"/>
              <a:gd name="connsiteY5" fmla="*/ 2383200 h 2437521"/>
              <a:gd name="connsiteX6" fmla="*/ 0 w 12334456"/>
              <a:gd name="connsiteY6" fmla="*/ 2383200 h 2437521"/>
              <a:gd name="connsiteX7" fmla="*/ 0 w 12334456"/>
              <a:gd name="connsiteY7" fmla="*/ 0 h 2437521"/>
              <a:gd name="connsiteX0" fmla="*/ 0 w 12334456"/>
              <a:gd name="connsiteY0" fmla="*/ 796707 h 1495962"/>
              <a:gd name="connsiteX1" fmla="*/ 220920 w 12334456"/>
              <a:gd name="connsiteY1" fmla="*/ 0 h 1495962"/>
              <a:gd name="connsiteX2" fmla="*/ 12334456 w 12334456"/>
              <a:gd name="connsiteY2" fmla="*/ 1439503 h 1495962"/>
              <a:gd name="connsiteX3" fmla="*/ 12189600 w 12334456"/>
              <a:gd name="connsiteY3" fmla="*/ 1441641 h 1495962"/>
              <a:gd name="connsiteX4" fmla="*/ 10849688 w 12334456"/>
              <a:gd name="connsiteY4" fmla="*/ 1495962 h 1495962"/>
              <a:gd name="connsiteX5" fmla="*/ 0 w 12334456"/>
              <a:gd name="connsiteY5" fmla="*/ 1441641 h 1495962"/>
              <a:gd name="connsiteX6" fmla="*/ 0 w 12334456"/>
              <a:gd name="connsiteY6" fmla="*/ 1441641 h 1495962"/>
              <a:gd name="connsiteX7" fmla="*/ 0 w 12334456"/>
              <a:gd name="connsiteY7" fmla="*/ 796707 h 1495962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2204070 w 12348926"/>
              <a:gd name="connsiteY3" fmla="*/ 1387320 h 1441641"/>
              <a:gd name="connsiteX4" fmla="*/ 10864158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2204070 w 12348926"/>
              <a:gd name="connsiteY3" fmla="*/ 1387320 h 1441641"/>
              <a:gd name="connsiteX4" fmla="*/ 7840301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0185148 w 12348926"/>
              <a:gd name="connsiteY3" fmla="*/ 1441641 h 1441641"/>
              <a:gd name="connsiteX4" fmla="*/ 7840301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10185148 w 11108601"/>
              <a:gd name="connsiteY3" fmla="*/ 1441641 h 1457609"/>
              <a:gd name="connsiteX4" fmla="*/ 7840301 w 11108601"/>
              <a:gd name="connsiteY4" fmla="*/ 1441641 h 1457609"/>
              <a:gd name="connsiteX5" fmla="*/ 14470 w 11108601"/>
              <a:gd name="connsiteY5" fmla="*/ 1387320 h 1457609"/>
              <a:gd name="connsiteX6" fmla="*/ 14470 w 11108601"/>
              <a:gd name="connsiteY6" fmla="*/ 1387320 h 1457609"/>
              <a:gd name="connsiteX7" fmla="*/ 14470 w 11108601"/>
              <a:gd name="connsiteY7" fmla="*/ 742386 h 1457609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10185148 w 11108601"/>
              <a:gd name="connsiteY3" fmla="*/ 1441641 h 1457609"/>
              <a:gd name="connsiteX4" fmla="*/ 7840301 w 11108601"/>
              <a:gd name="connsiteY4" fmla="*/ 1441641 h 1457609"/>
              <a:gd name="connsiteX5" fmla="*/ 14470 w 11108601"/>
              <a:gd name="connsiteY5" fmla="*/ 1387320 h 1457609"/>
              <a:gd name="connsiteX6" fmla="*/ 14470 w 11108601"/>
              <a:gd name="connsiteY6" fmla="*/ 1387320 h 1457609"/>
              <a:gd name="connsiteX7" fmla="*/ 14470 w 11108601"/>
              <a:gd name="connsiteY7" fmla="*/ 742386 h 1457609"/>
              <a:gd name="connsiteX0" fmla="*/ 14470 w 11108601"/>
              <a:gd name="connsiteY0" fmla="*/ 742386 h 1704191"/>
              <a:gd name="connsiteX1" fmla="*/ 0 w 11108601"/>
              <a:gd name="connsiteY1" fmla="*/ 0 h 1704191"/>
              <a:gd name="connsiteX2" fmla="*/ 11108601 w 11108601"/>
              <a:gd name="connsiteY2" fmla="*/ 1457609 h 1704191"/>
              <a:gd name="connsiteX3" fmla="*/ 10230415 w 11108601"/>
              <a:gd name="connsiteY3" fmla="*/ 1704191 h 1704191"/>
              <a:gd name="connsiteX4" fmla="*/ 7840301 w 11108601"/>
              <a:gd name="connsiteY4" fmla="*/ 1441641 h 1704191"/>
              <a:gd name="connsiteX5" fmla="*/ 14470 w 11108601"/>
              <a:gd name="connsiteY5" fmla="*/ 1387320 h 1704191"/>
              <a:gd name="connsiteX6" fmla="*/ 14470 w 11108601"/>
              <a:gd name="connsiteY6" fmla="*/ 1387320 h 1704191"/>
              <a:gd name="connsiteX7" fmla="*/ 14470 w 11108601"/>
              <a:gd name="connsiteY7" fmla="*/ 742386 h 170419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840301 w 11108601"/>
              <a:gd name="connsiteY4" fmla="*/ 1441641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23523 w 11108601"/>
              <a:gd name="connsiteY6" fmla="*/ 141448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76926 w 11108601"/>
              <a:gd name="connsiteY4" fmla="*/ 1432588 h 1468801"/>
              <a:gd name="connsiteX5" fmla="*/ 14470 w 11108601"/>
              <a:gd name="connsiteY5" fmla="*/ 1387320 h 1468801"/>
              <a:gd name="connsiteX6" fmla="*/ 23523 w 11108601"/>
              <a:gd name="connsiteY6" fmla="*/ 1414480 h 1468801"/>
              <a:gd name="connsiteX7" fmla="*/ 14470 w 11108601"/>
              <a:gd name="connsiteY7" fmla="*/ 742386 h 1468801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9415603 w 11108601"/>
              <a:gd name="connsiteY3" fmla="*/ 1441641 h 1457609"/>
              <a:gd name="connsiteX4" fmla="*/ 7776926 w 11108601"/>
              <a:gd name="connsiteY4" fmla="*/ 1432588 h 1457609"/>
              <a:gd name="connsiteX5" fmla="*/ 14470 w 11108601"/>
              <a:gd name="connsiteY5" fmla="*/ 1387320 h 1457609"/>
              <a:gd name="connsiteX6" fmla="*/ 23523 w 11108601"/>
              <a:gd name="connsiteY6" fmla="*/ 1414480 h 1457609"/>
              <a:gd name="connsiteX7" fmla="*/ 14470 w 11108601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14470 w 11144815"/>
              <a:gd name="connsiteY5" fmla="*/ 1387320 h 1457609"/>
              <a:gd name="connsiteX6" fmla="*/ 23523 w 11144815"/>
              <a:gd name="connsiteY6" fmla="*/ 1414480 h 1457609"/>
              <a:gd name="connsiteX7" fmla="*/ 14470 w 11144815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14470 w 11144815"/>
              <a:gd name="connsiteY5" fmla="*/ 1387320 h 1457609"/>
              <a:gd name="connsiteX6" fmla="*/ 14470 w 11144815"/>
              <a:gd name="connsiteY6" fmla="*/ 1106662 h 1457609"/>
              <a:gd name="connsiteX7" fmla="*/ 14470 w 11144815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5417 w 11144815"/>
              <a:gd name="connsiteY5" fmla="*/ 1396374 h 1457609"/>
              <a:gd name="connsiteX6" fmla="*/ 14470 w 11144815"/>
              <a:gd name="connsiteY6" fmla="*/ 1106662 h 1457609"/>
              <a:gd name="connsiteX7" fmla="*/ 14470 w 11144815"/>
              <a:gd name="connsiteY7" fmla="*/ 742386 h 145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44815" h="1457609">
                <a:moveTo>
                  <a:pt x="14470" y="742386"/>
                </a:moveTo>
                <a:lnTo>
                  <a:pt x="0" y="0"/>
                </a:lnTo>
                <a:lnTo>
                  <a:pt x="11144815" y="1457609"/>
                </a:lnTo>
                <a:lnTo>
                  <a:pt x="9415603" y="1441641"/>
                </a:lnTo>
                <a:lnTo>
                  <a:pt x="7776926" y="1432588"/>
                </a:lnTo>
                <a:cubicBezTo>
                  <a:pt x="7703286" y="1435606"/>
                  <a:pt x="2577813" y="1420517"/>
                  <a:pt x="5417" y="1396374"/>
                </a:cubicBezTo>
                <a:lnTo>
                  <a:pt x="14470" y="1106662"/>
                </a:lnTo>
                <a:lnTo>
                  <a:pt x="14470" y="742386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84912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x Conten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2801DF-E796-4473-A2FF-73A153A17A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7071" y="1512000"/>
            <a:ext cx="3049200" cy="2149200"/>
          </a:xfrm>
          <a:solidFill>
            <a:srgbClr val="2FAE7A"/>
          </a:solidFill>
        </p:spPr>
        <p:txBody>
          <a:bodyPr vert="horz" lIns="180000" tIns="180000" rIns="180000" bIns="180000" rtlCol="0" anchor="b">
            <a:noAutofit/>
          </a:bodyPr>
          <a:lstStyle>
            <a:lvl1pPr marL="0" indent="0">
              <a:buClr>
                <a:schemeClr val="bg1"/>
              </a:buClr>
              <a:buNone/>
              <a:defRPr lang="de-DE" sz="1400" b="0" dirty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marL="270000" lvl="0" indent="-270000"/>
            <a:r>
              <a:rPr lang="de-DE" dirty="0"/>
              <a:t>Textmasterformat bearbeiten</a:t>
            </a:r>
          </a:p>
        </p:txBody>
      </p:sp>
      <p:sp>
        <p:nvSpPr>
          <p:cNvPr id="40" name="Bildplatzhalter 37">
            <a:extLst>
              <a:ext uri="{FF2B5EF4-FFF2-40B4-BE49-F238E27FC236}">
                <a16:creationId xmlns:a16="http://schemas.microsoft.com/office/drawing/2014/main" id="{BACE67F3-129E-4A37-AA2B-2B74E47330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512000"/>
            <a:ext cx="3049200" cy="21492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Bildplatzhalter 37">
            <a:extLst>
              <a:ext uri="{FF2B5EF4-FFF2-40B4-BE49-F238E27FC236}">
                <a16:creationId xmlns:a16="http://schemas.microsoft.com/office/drawing/2014/main" id="{47153DED-C209-4FB0-949B-39A6840CB7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094142" y="1512000"/>
            <a:ext cx="3049200" cy="21492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C9208410-CB21-4D52-ABBA-5DD390615FF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41213" y="1512000"/>
            <a:ext cx="3049200" cy="2149200"/>
          </a:xfrm>
          <a:solidFill>
            <a:srgbClr val="2FAE7A"/>
          </a:solidFill>
        </p:spPr>
        <p:txBody>
          <a:bodyPr vert="horz" lIns="180000" tIns="180000" rIns="180000" bIns="180000" rtlCol="0" anchor="b">
            <a:noAutofit/>
          </a:bodyPr>
          <a:lstStyle>
            <a:lvl1pPr marL="0" indent="0">
              <a:buClr>
                <a:schemeClr val="bg1"/>
              </a:buClr>
              <a:buNone/>
              <a:defRPr lang="de-DE" sz="1400" b="0" dirty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marL="270000" lvl="0" indent="-270000"/>
            <a:r>
              <a:rPr lang="de-DE" dirty="0"/>
              <a:t>Textmasterformat bearbeiten</a:t>
            </a:r>
          </a:p>
        </p:txBody>
      </p:sp>
      <p:sp>
        <p:nvSpPr>
          <p:cNvPr id="33" name="Textplatzhalter 3">
            <a:extLst>
              <a:ext uri="{FF2B5EF4-FFF2-40B4-BE49-F238E27FC236}">
                <a16:creationId xmlns:a16="http://schemas.microsoft.com/office/drawing/2014/main" id="{DCFC5CA6-E783-4A8F-ABA1-2B01987B31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0" y="3661050"/>
            <a:ext cx="3049200" cy="2149200"/>
          </a:xfrm>
          <a:solidFill>
            <a:srgbClr val="2FAE7A"/>
          </a:solidFill>
        </p:spPr>
        <p:txBody>
          <a:bodyPr vert="horz" lIns="180000" tIns="180000" rIns="180000" bIns="180000" rtlCol="0" anchor="b">
            <a:noAutofit/>
          </a:bodyPr>
          <a:lstStyle>
            <a:lvl1pPr marL="0" indent="0">
              <a:buClr>
                <a:schemeClr val="bg1"/>
              </a:buClr>
              <a:buNone/>
              <a:defRPr lang="de-DE" sz="1400" b="0" dirty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marL="270000" lvl="0" indent="-270000"/>
            <a:r>
              <a:rPr lang="de-DE" dirty="0"/>
              <a:t>Textmasterformat bearbeiten</a:t>
            </a:r>
          </a:p>
        </p:txBody>
      </p:sp>
      <p:sp>
        <p:nvSpPr>
          <p:cNvPr id="34" name="Bildplatzhalter 37">
            <a:extLst>
              <a:ext uri="{FF2B5EF4-FFF2-40B4-BE49-F238E27FC236}">
                <a16:creationId xmlns:a16="http://schemas.microsoft.com/office/drawing/2014/main" id="{81FBA444-3B33-4CEF-9072-8D0211C603C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047071" y="3661050"/>
            <a:ext cx="3049200" cy="21492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6" name="Bildplatzhalter 37">
            <a:extLst>
              <a:ext uri="{FF2B5EF4-FFF2-40B4-BE49-F238E27FC236}">
                <a16:creationId xmlns:a16="http://schemas.microsoft.com/office/drawing/2014/main" id="{C214C87D-3F60-46C2-84B0-9FAFDB446FF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41213" y="3661050"/>
            <a:ext cx="3049200" cy="21492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7" name="Textplatzhalter 3">
            <a:extLst>
              <a:ext uri="{FF2B5EF4-FFF2-40B4-BE49-F238E27FC236}">
                <a16:creationId xmlns:a16="http://schemas.microsoft.com/office/drawing/2014/main" id="{65339C48-BECA-407F-A15D-8F3F7BB2442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4142" y="3661050"/>
            <a:ext cx="3049200" cy="2149200"/>
          </a:xfrm>
          <a:solidFill>
            <a:srgbClr val="2FAE7A"/>
          </a:solidFill>
        </p:spPr>
        <p:txBody>
          <a:bodyPr vert="horz" lIns="180000" tIns="180000" rIns="180000" bIns="180000" rtlCol="0" anchor="b">
            <a:noAutofit/>
          </a:bodyPr>
          <a:lstStyle>
            <a:lvl1pPr marL="0" indent="0">
              <a:buClr>
                <a:schemeClr val="bg1"/>
              </a:buClr>
              <a:buNone/>
              <a:defRPr lang="de-DE" sz="1400" b="0" dirty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pPr marL="270000" lvl="0" indent="-270000"/>
            <a:r>
              <a:rPr lang="de-DE" dirty="0"/>
              <a:t>Textmasterformat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07.05.2024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5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10232222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0671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und Bild h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/>
          <p:cNvSpPr>
            <a:spLocks noGrp="1"/>
          </p:cNvSpPr>
          <p:nvPr>
            <p:ph type="pic" sz="quarter" idx="29"/>
          </p:nvPr>
        </p:nvSpPr>
        <p:spPr bwMode="gray">
          <a:xfrm>
            <a:off x="7252132" y="-8709"/>
            <a:ext cx="4993091" cy="6917926"/>
          </a:xfrm>
          <a:custGeom>
            <a:avLst/>
            <a:gdLst>
              <a:gd name="connsiteX0" fmla="*/ 0 w 4942342"/>
              <a:gd name="connsiteY0" fmla="*/ 1567996 h 1567996"/>
              <a:gd name="connsiteX1" fmla="*/ 391999 w 4942342"/>
              <a:gd name="connsiteY1" fmla="*/ 0 h 1567996"/>
              <a:gd name="connsiteX2" fmla="*/ 4550343 w 4942342"/>
              <a:gd name="connsiteY2" fmla="*/ 0 h 1567996"/>
              <a:gd name="connsiteX3" fmla="*/ 4942342 w 4942342"/>
              <a:gd name="connsiteY3" fmla="*/ 1567996 h 1567996"/>
              <a:gd name="connsiteX4" fmla="*/ 0 w 4942342"/>
              <a:gd name="connsiteY4" fmla="*/ 1567996 h 1567996"/>
              <a:gd name="connsiteX0" fmla="*/ 0 w 4942342"/>
              <a:gd name="connsiteY0" fmla="*/ 1578882 h 1578882"/>
              <a:gd name="connsiteX1" fmla="*/ 391999 w 4942342"/>
              <a:gd name="connsiteY1" fmla="*/ 10886 h 1578882"/>
              <a:gd name="connsiteX2" fmla="*/ 3233171 w 4942342"/>
              <a:gd name="connsiteY2" fmla="*/ 0 h 1578882"/>
              <a:gd name="connsiteX3" fmla="*/ 4942342 w 4942342"/>
              <a:gd name="connsiteY3" fmla="*/ 1578882 h 1578882"/>
              <a:gd name="connsiteX4" fmla="*/ 0 w 4942342"/>
              <a:gd name="connsiteY4" fmla="*/ 1578882 h 1578882"/>
              <a:gd name="connsiteX0" fmla="*/ 0 w 4082371"/>
              <a:gd name="connsiteY0" fmla="*/ 1578882 h 1600654"/>
              <a:gd name="connsiteX1" fmla="*/ 391999 w 4082371"/>
              <a:gd name="connsiteY1" fmla="*/ 10886 h 1600654"/>
              <a:gd name="connsiteX2" fmla="*/ 3233171 w 4082371"/>
              <a:gd name="connsiteY2" fmla="*/ 0 h 1600654"/>
              <a:gd name="connsiteX3" fmla="*/ 4082371 w 4082371"/>
              <a:gd name="connsiteY3" fmla="*/ 1600654 h 1600654"/>
              <a:gd name="connsiteX4" fmla="*/ 0 w 4082371"/>
              <a:gd name="connsiteY4" fmla="*/ 1578882 h 1600654"/>
              <a:gd name="connsiteX0" fmla="*/ 0 w 4082371"/>
              <a:gd name="connsiteY0" fmla="*/ 6869339 h 6891111"/>
              <a:gd name="connsiteX1" fmla="*/ 113 w 4082371"/>
              <a:gd name="connsiteY1" fmla="*/ 0 h 6891111"/>
              <a:gd name="connsiteX2" fmla="*/ 3233171 w 4082371"/>
              <a:gd name="connsiteY2" fmla="*/ 5290457 h 6891111"/>
              <a:gd name="connsiteX3" fmla="*/ 4082371 w 4082371"/>
              <a:gd name="connsiteY3" fmla="*/ 6891111 h 6891111"/>
              <a:gd name="connsiteX4" fmla="*/ 0 w 4082371"/>
              <a:gd name="connsiteY4" fmla="*/ 6869339 h 6891111"/>
              <a:gd name="connsiteX0" fmla="*/ 0 w 7413285"/>
              <a:gd name="connsiteY0" fmla="*/ 6869339 h 6891111"/>
              <a:gd name="connsiteX1" fmla="*/ 113 w 7413285"/>
              <a:gd name="connsiteY1" fmla="*/ 0 h 6891111"/>
              <a:gd name="connsiteX2" fmla="*/ 7413285 w 7413285"/>
              <a:gd name="connsiteY2" fmla="*/ 0 h 6891111"/>
              <a:gd name="connsiteX3" fmla="*/ 4082371 w 7413285"/>
              <a:gd name="connsiteY3" fmla="*/ 6891111 h 6891111"/>
              <a:gd name="connsiteX4" fmla="*/ 0 w 7413285"/>
              <a:gd name="connsiteY4" fmla="*/ 6869339 h 6891111"/>
              <a:gd name="connsiteX0" fmla="*/ 0 w 8229600"/>
              <a:gd name="connsiteY0" fmla="*/ 6869339 h 6891111"/>
              <a:gd name="connsiteX1" fmla="*/ 113 w 8229600"/>
              <a:gd name="connsiteY1" fmla="*/ 0 h 6891111"/>
              <a:gd name="connsiteX2" fmla="*/ 8229600 w 8229600"/>
              <a:gd name="connsiteY2" fmla="*/ 45719 h 6891111"/>
              <a:gd name="connsiteX3" fmla="*/ 4082371 w 8229600"/>
              <a:gd name="connsiteY3" fmla="*/ 6891111 h 6891111"/>
              <a:gd name="connsiteX4" fmla="*/ 0 w 8229600"/>
              <a:gd name="connsiteY4" fmla="*/ 6869339 h 6891111"/>
              <a:gd name="connsiteX0" fmla="*/ 0 w 8229600"/>
              <a:gd name="connsiteY0" fmla="*/ 6869339 h 6891112"/>
              <a:gd name="connsiteX1" fmla="*/ 113 w 8229600"/>
              <a:gd name="connsiteY1" fmla="*/ 0 h 6891112"/>
              <a:gd name="connsiteX2" fmla="*/ 8229600 w 8229600"/>
              <a:gd name="connsiteY2" fmla="*/ 45719 h 6891112"/>
              <a:gd name="connsiteX3" fmla="*/ 5159828 w 8229600"/>
              <a:gd name="connsiteY3" fmla="*/ 6891112 h 6891112"/>
              <a:gd name="connsiteX4" fmla="*/ 0 w 8229600"/>
              <a:gd name="connsiteY4" fmla="*/ 6869339 h 6891112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9372600"/>
              <a:gd name="connsiteY0" fmla="*/ 6945538 h 6945538"/>
              <a:gd name="connsiteX1" fmla="*/ 2536484 w 9372600"/>
              <a:gd name="connsiteY1" fmla="*/ 0 h 6945538"/>
              <a:gd name="connsiteX2" fmla="*/ 5377543 w 9372600"/>
              <a:gd name="connsiteY2" fmla="*/ 34833 h 6945538"/>
              <a:gd name="connsiteX3" fmla="*/ 9372600 w 9372600"/>
              <a:gd name="connsiteY3" fmla="*/ 6912883 h 6945538"/>
              <a:gd name="connsiteX4" fmla="*/ 0 w 9372600"/>
              <a:gd name="connsiteY4" fmla="*/ 6945538 h 6945538"/>
              <a:gd name="connsiteX0" fmla="*/ 0 w 9372600"/>
              <a:gd name="connsiteY0" fmla="*/ 6965133 h 6965133"/>
              <a:gd name="connsiteX1" fmla="*/ 2536484 w 9372600"/>
              <a:gd name="connsiteY1" fmla="*/ 19595 h 6965133"/>
              <a:gd name="connsiteX2" fmla="*/ 8730343 w 9372600"/>
              <a:gd name="connsiteY2" fmla="*/ 0 h 6965133"/>
              <a:gd name="connsiteX3" fmla="*/ 9372600 w 9372600"/>
              <a:gd name="connsiteY3" fmla="*/ 6932478 h 6965133"/>
              <a:gd name="connsiteX4" fmla="*/ 0 w 9372600"/>
              <a:gd name="connsiteY4" fmla="*/ 6965133 h 6965133"/>
              <a:gd name="connsiteX0" fmla="*/ 0 w 8730343"/>
              <a:gd name="connsiteY0" fmla="*/ 6965133 h 7128421"/>
              <a:gd name="connsiteX1" fmla="*/ 2536484 w 8730343"/>
              <a:gd name="connsiteY1" fmla="*/ 19595 h 7128421"/>
              <a:gd name="connsiteX2" fmla="*/ 8730343 w 8730343"/>
              <a:gd name="connsiteY2" fmla="*/ 0 h 7128421"/>
              <a:gd name="connsiteX3" fmla="*/ 6727371 w 8730343"/>
              <a:gd name="connsiteY3" fmla="*/ 7128421 h 7128421"/>
              <a:gd name="connsiteX4" fmla="*/ 0 w 8730343"/>
              <a:gd name="connsiteY4" fmla="*/ 6965133 h 7128421"/>
              <a:gd name="connsiteX0" fmla="*/ 0 w 8762999"/>
              <a:gd name="connsiteY0" fmla="*/ 6965133 h 6965133"/>
              <a:gd name="connsiteX1" fmla="*/ 2536484 w 8762999"/>
              <a:gd name="connsiteY1" fmla="*/ 19595 h 6965133"/>
              <a:gd name="connsiteX2" fmla="*/ 8730343 w 8762999"/>
              <a:gd name="connsiteY2" fmla="*/ 0 h 6965133"/>
              <a:gd name="connsiteX3" fmla="*/ 8762999 w 8762999"/>
              <a:gd name="connsiteY3" fmla="*/ 6910707 h 6965133"/>
              <a:gd name="connsiteX4" fmla="*/ 0 w 8762999"/>
              <a:gd name="connsiteY4" fmla="*/ 6965133 h 6965133"/>
              <a:gd name="connsiteX0" fmla="*/ 0 w 8730341"/>
              <a:gd name="connsiteY0" fmla="*/ 6899819 h 6910707"/>
              <a:gd name="connsiteX1" fmla="*/ 2503826 w 8730341"/>
              <a:gd name="connsiteY1" fmla="*/ 19595 h 6910707"/>
              <a:gd name="connsiteX2" fmla="*/ 8697685 w 8730341"/>
              <a:gd name="connsiteY2" fmla="*/ 0 h 6910707"/>
              <a:gd name="connsiteX3" fmla="*/ 8730341 w 8730341"/>
              <a:gd name="connsiteY3" fmla="*/ 6910707 h 6910707"/>
              <a:gd name="connsiteX4" fmla="*/ 0 w 8730341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697685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708570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901995 h 6912883"/>
              <a:gd name="connsiteX1" fmla="*/ 2503826 w 8741226"/>
              <a:gd name="connsiteY1" fmla="*/ 0 h 6912883"/>
              <a:gd name="connsiteX2" fmla="*/ 8708570 w 8741226"/>
              <a:gd name="connsiteY2" fmla="*/ 2176 h 6912883"/>
              <a:gd name="connsiteX3" fmla="*/ 8741226 w 8741226"/>
              <a:gd name="connsiteY3" fmla="*/ 6912883 h 6912883"/>
              <a:gd name="connsiteX4" fmla="*/ 0 w 8741226"/>
              <a:gd name="connsiteY4" fmla="*/ 6901995 h 6912883"/>
              <a:gd name="connsiteX0" fmla="*/ 1506859 w 6237400"/>
              <a:gd name="connsiteY0" fmla="*/ 6938208 h 6938208"/>
              <a:gd name="connsiteX1" fmla="*/ 0 w 6237400"/>
              <a:gd name="connsiteY1" fmla="*/ 0 h 6938208"/>
              <a:gd name="connsiteX2" fmla="*/ 6204744 w 6237400"/>
              <a:gd name="connsiteY2" fmla="*/ 2176 h 6938208"/>
              <a:gd name="connsiteX3" fmla="*/ 6237400 w 6237400"/>
              <a:gd name="connsiteY3" fmla="*/ 6912883 h 6938208"/>
              <a:gd name="connsiteX4" fmla="*/ 1506859 w 6237400"/>
              <a:gd name="connsiteY4" fmla="*/ 6938208 h 6938208"/>
              <a:gd name="connsiteX0" fmla="*/ 0 w 4730541"/>
              <a:gd name="connsiteY0" fmla="*/ 6947261 h 6947261"/>
              <a:gd name="connsiteX1" fmla="*/ 2042099 w 4730541"/>
              <a:gd name="connsiteY1" fmla="*/ 0 h 6947261"/>
              <a:gd name="connsiteX2" fmla="*/ 4697885 w 4730541"/>
              <a:gd name="connsiteY2" fmla="*/ 11229 h 6947261"/>
              <a:gd name="connsiteX3" fmla="*/ 4730541 w 4730541"/>
              <a:gd name="connsiteY3" fmla="*/ 6921936 h 6947261"/>
              <a:gd name="connsiteX4" fmla="*/ 0 w 4730541"/>
              <a:gd name="connsiteY4" fmla="*/ 6947261 h 6947261"/>
              <a:gd name="connsiteX0" fmla="*/ 0 w 3354414"/>
              <a:gd name="connsiteY0" fmla="*/ 6938208 h 6938208"/>
              <a:gd name="connsiteX1" fmla="*/ 665972 w 3354414"/>
              <a:gd name="connsiteY1" fmla="*/ 0 h 6938208"/>
              <a:gd name="connsiteX2" fmla="*/ 3321758 w 3354414"/>
              <a:gd name="connsiteY2" fmla="*/ 11229 h 6938208"/>
              <a:gd name="connsiteX3" fmla="*/ 3354414 w 3354414"/>
              <a:gd name="connsiteY3" fmla="*/ 6921936 h 6938208"/>
              <a:gd name="connsiteX4" fmla="*/ 0 w 3354414"/>
              <a:gd name="connsiteY4" fmla="*/ 6938208 h 6938208"/>
              <a:gd name="connsiteX0" fmla="*/ 0 w 3354414"/>
              <a:gd name="connsiteY0" fmla="*/ 6929155 h 6929155"/>
              <a:gd name="connsiteX1" fmla="*/ 1127699 w 3354414"/>
              <a:gd name="connsiteY1" fmla="*/ 0 h 6929155"/>
              <a:gd name="connsiteX2" fmla="*/ 3321758 w 3354414"/>
              <a:gd name="connsiteY2" fmla="*/ 2176 h 6929155"/>
              <a:gd name="connsiteX3" fmla="*/ 3354414 w 3354414"/>
              <a:gd name="connsiteY3" fmla="*/ 6912883 h 6929155"/>
              <a:gd name="connsiteX4" fmla="*/ 0 w 3354414"/>
              <a:gd name="connsiteY4" fmla="*/ 6929155 h 6929155"/>
              <a:gd name="connsiteX0" fmla="*/ 393283 w 3747697"/>
              <a:gd name="connsiteY0" fmla="*/ 6938208 h 6938208"/>
              <a:gd name="connsiteX1" fmla="*/ 0 w 3747697"/>
              <a:gd name="connsiteY1" fmla="*/ 0 h 6938208"/>
              <a:gd name="connsiteX2" fmla="*/ 3715041 w 3747697"/>
              <a:gd name="connsiteY2" fmla="*/ 11229 h 6938208"/>
              <a:gd name="connsiteX3" fmla="*/ 3747697 w 3747697"/>
              <a:gd name="connsiteY3" fmla="*/ 6921936 h 6938208"/>
              <a:gd name="connsiteX4" fmla="*/ 393283 w 3747697"/>
              <a:gd name="connsiteY4" fmla="*/ 6938208 h 6938208"/>
              <a:gd name="connsiteX0" fmla="*/ 0 w 4929717"/>
              <a:gd name="connsiteY0" fmla="*/ 6929155 h 6929155"/>
              <a:gd name="connsiteX1" fmla="*/ 1182020 w 4929717"/>
              <a:gd name="connsiteY1" fmla="*/ 0 h 6929155"/>
              <a:gd name="connsiteX2" fmla="*/ 4897061 w 4929717"/>
              <a:gd name="connsiteY2" fmla="*/ 11229 h 6929155"/>
              <a:gd name="connsiteX3" fmla="*/ 4929717 w 4929717"/>
              <a:gd name="connsiteY3" fmla="*/ 6921936 h 6929155"/>
              <a:gd name="connsiteX4" fmla="*/ 0 w 4929717"/>
              <a:gd name="connsiteY4" fmla="*/ 6929155 h 6929155"/>
              <a:gd name="connsiteX0" fmla="*/ 0 w 4929717"/>
              <a:gd name="connsiteY0" fmla="*/ 6917926 h 6917926"/>
              <a:gd name="connsiteX1" fmla="*/ 2458559 w 4929717"/>
              <a:gd name="connsiteY1" fmla="*/ 6878 h 6917926"/>
              <a:gd name="connsiteX2" fmla="*/ 4897061 w 4929717"/>
              <a:gd name="connsiteY2" fmla="*/ 0 h 6917926"/>
              <a:gd name="connsiteX3" fmla="*/ 4929717 w 4929717"/>
              <a:gd name="connsiteY3" fmla="*/ 6910707 h 6917926"/>
              <a:gd name="connsiteX4" fmla="*/ 0 w 4929717"/>
              <a:gd name="connsiteY4" fmla="*/ 6917926 h 6917926"/>
              <a:gd name="connsiteX0" fmla="*/ 0 w 4993091"/>
              <a:gd name="connsiteY0" fmla="*/ 6917926 h 6917926"/>
              <a:gd name="connsiteX1" fmla="*/ 2521933 w 4993091"/>
              <a:gd name="connsiteY1" fmla="*/ 6878 h 6917926"/>
              <a:gd name="connsiteX2" fmla="*/ 4960435 w 4993091"/>
              <a:gd name="connsiteY2" fmla="*/ 0 h 6917926"/>
              <a:gd name="connsiteX3" fmla="*/ 4993091 w 4993091"/>
              <a:gd name="connsiteY3" fmla="*/ 6910707 h 6917926"/>
              <a:gd name="connsiteX4" fmla="*/ 0 w 4993091"/>
              <a:gd name="connsiteY4" fmla="*/ 6917926 h 6917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3091" h="6917926">
                <a:moveTo>
                  <a:pt x="0" y="6917926"/>
                </a:moveTo>
                <a:lnTo>
                  <a:pt x="2521933" y="6878"/>
                </a:lnTo>
                <a:lnTo>
                  <a:pt x="4960435" y="0"/>
                </a:lnTo>
                <a:lnTo>
                  <a:pt x="4993091" y="6910707"/>
                </a:lnTo>
                <a:lnTo>
                  <a:pt x="0" y="69179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4" name="Bildplatzhalter 9">
            <a:extLst>
              <a:ext uri="{FF2B5EF4-FFF2-40B4-BE49-F238E27FC236}">
                <a16:creationId xmlns:a16="http://schemas.microsoft.com/office/drawing/2014/main" id="{4173E5ED-4A98-4A9D-BF40-3C40B45DF2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-14470" y="5470681"/>
            <a:ext cx="11144815" cy="1457609"/>
          </a:xfrm>
          <a:custGeom>
            <a:avLst/>
            <a:gdLst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2189600 w 12189600"/>
              <a:gd name="connsiteY2" fmla="*/ 0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1709767 w 12189600"/>
              <a:gd name="connsiteY2" fmla="*/ 217284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98654"/>
              <a:gd name="connsiteY0" fmla="*/ 0 h 2383200"/>
              <a:gd name="connsiteX1" fmla="*/ 12189600 w 12198654"/>
              <a:gd name="connsiteY1" fmla="*/ 0 h 2383200"/>
              <a:gd name="connsiteX2" fmla="*/ 12198654 w 12198654"/>
              <a:gd name="connsiteY2" fmla="*/ 1520983 h 2383200"/>
              <a:gd name="connsiteX3" fmla="*/ 12189600 w 12198654"/>
              <a:gd name="connsiteY3" fmla="*/ 2383200 h 2383200"/>
              <a:gd name="connsiteX4" fmla="*/ 12189600 w 12198654"/>
              <a:gd name="connsiteY4" fmla="*/ 2383200 h 2383200"/>
              <a:gd name="connsiteX5" fmla="*/ 0 w 12198654"/>
              <a:gd name="connsiteY5" fmla="*/ 2383200 h 2383200"/>
              <a:gd name="connsiteX6" fmla="*/ 0 w 12198654"/>
              <a:gd name="connsiteY6" fmla="*/ 2383200 h 2383200"/>
              <a:gd name="connsiteX7" fmla="*/ 0 w 12198654"/>
              <a:gd name="connsiteY7" fmla="*/ 0 h 2383200"/>
              <a:gd name="connsiteX0" fmla="*/ 0 w 12216761"/>
              <a:gd name="connsiteY0" fmla="*/ 0 h 2383200"/>
              <a:gd name="connsiteX1" fmla="*/ 12216761 w 12216761"/>
              <a:gd name="connsiteY1" fmla="*/ 1059255 h 2383200"/>
              <a:gd name="connsiteX2" fmla="*/ 12198654 w 12216761"/>
              <a:gd name="connsiteY2" fmla="*/ 1520983 h 2383200"/>
              <a:gd name="connsiteX3" fmla="*/ 12189600 w 12216761"/>
              <a:gd name="connsiteY3" fmla="*/ 2383200 h 2383200"/>
              <a:gd name="connsiteX4" fmla="*/ 12189600 w 12216761"/>
              <a:gd name="connsiteY4" fmla="*/ 2383200 h 2383200"/>
              <a:gd name="connsiteX5" fmla="*/ 0 w 12216761"/>
              <a:gd name="connsiteY5" fmla="*/ 2383200 h 2383200"/>
              <a:gd name="connsiteX6" fmla="*/ 0 w 12216761"/>
              <a:gd name="connsiteY6" fmla="*/ 2383200 h 2383200"/>
              <a:gd name="connsiteX7" fmla="*/ 0 w 12216761"/>
              <a:gd name="connsiteY7" fmla="*/ 0 h 2383200"/>
              <a:gd name="connsiteX0" fmla="*/ 0 w 12334456"/>
              <a:gd name="connsiteY0" fmla="*/ 0 h 2383200"/>
              <a:gd name="connsiteX1" fmla="*/ 12216761 w 12334456"/>
              <a:gd name="connsiteY1" fmla="*/ 1059255 h 2383200"/>
              <a:gd name="connsiteX2" fmla="*/ 12334456 w 12334456"/>
              <a:gd name="connsiteY2" fmla="*/ 2381062 h 2383200"/>
              <a:gd name="connsiteX3" fmla="*/ 12189600 w 12334456"/>
              <a:gd name="connsiteY3" fmla="*/ 2383200 h 2383200"/>
              <a:gd name="connsiteX4" fmla="*/ 12189600 w 12334456"/>
              <a:gd name="connsiteY4" fmla="*/ 2383200 h 2383200"/>
              <a:gd name="connsiteX5" fmla="*/ 0 w 12334456"/>
              <a:gd name="connsiteY5" fmla="*/ 2383200 h 2383200"/>
              <a:gd name="connsiteX6" fmla="*/ 0 w 12334456"/>
              <a:gd name="connsiteY6" fmla="*/ 2383200 h 2383200"/>
              <a:gd name="connsiteX7" fmla="*/ 0 w 12334456"/>
              <a:gd name="connsiteY7" fmla="*/ 0 h 2383200"/>
              <a:gd name="connsiteX0" fmla="*/ 0 w 12334456"/>
              <a:gd name="connsiteY0" fmla="*/ 0 h 2383200"/>
              <a:gd name="connsiteX1" fmla="*/ 11130345 w 12334456"/>
              <a:gd name="connsiteY1" fmla="*/ 1883120 h 2383200"/>
              <a:gd name="connsiteX2" fmla="*/ 12334456 w 12334456"/>
              <a:gd name="connsiteY2" fmla="*/ 2381062 h 2383200"/>
              <a:gd name="connsiteX3" fmla="*/ 12189600 w 12334456"/>
              <a:gd name="connsiteY3" fmla="*/ 2383200 h 2383200"/>
              <a:gd name="connsiteX4" fmla="*/ 12189600 w 12334456"/>
              <a:gd name="connsiteY4" fmla="*/ 2383200 h 2383200"/>
              <a:gd name="connsiteX5" fmla="*/ 0 w 12334456"/>
              <a:gd name="connsiteY5" fmla="*/ 2383200 h 2383200"/>
              <a:gd name="connsiteX6" fmla="*/ 0 w 12334456"/>
              <a:gd name="connsiteY6" fmla="*/ 2383200 h 2383200"/>
              <a:gd name="connsiteX7" fmla="*/ 0 w 12334456"/>
              <a:gd name="connsiteY7" fmla="*/ 0 h 2383200"/>
              <a:gd name="connsiteX0" fmla="*/ 0 w 12334456"/>
              <a:gd name="connsiteY0" fmla="*/ 0 h 2437521"/>
              <a:gd name="connsiteX1" fmla="*/ 11130345 w 12334456"/>
              <a:gd name="connsiteY1" fmla="*/ 1883120 h 2437521"/>
              <a:gd name="connsiteX2" fmla="*/ 12334456 w 12334456"/>
              <a:gd name="connsiteY2" fmla="*/ 2381062 h 2437521"/>
              <a:gd name="connsiteX3" fmla="*/ 12189600 w 12334456"/>
              <a:gd name="connsiteY3" fmla="*/ 2383200 h 2437521"/>
              <a:gd name="connsiteX4" fmla="*/ 10849688 w 12334456"/>
              <a:gd name="connsiteY4" fmla="*/ 2437521 h 2437521"/>
              <a:gd name="connsiteX5" fmla="*/ 0 w 12334456"/>
              <a:gd name="connsiteY5" fmla="*/ 2383200 h 2437521"/>
              <a:gd name="connsiteX6" fmla="*/ 0 w 12334456"/>
              <a:gd name="connsiteY6" fmla="*/ 2383200 h 2437521"/>
              <a:gd name="connsiteX7" fmla="*/ 0 w 12334456"/>
              <a:gd name="connsiteY7" fmla="*/ 0 h 2437521"/>
              <a:gd name="connsiteX0" fmla="*/ 0 w 12334456"/>
              <a:gd name="connsiteY0" fmla="*/ 0 h 2437521"/>
              <a:gd name="connsiteX1" fmla="*/ 220920 w 12334456"/>
              <a:gd name="connsiteY1" fmla="*/ 941559 h 2437521"/>
              <a:gd name="connsiteX2" fmla="*/ 12334456 w 12334456"/>
              <a:gd name="connsiteY2" fmla="*/ 2381062 h 2437521"/>
              <a:gd name="connsiteX3" fmla="*/ 12189600 w 12334456"/>
              <a:gd name="connsiteY3" fmla="*/ 2383200 h 2437521"/>
              <a:gd name="connsiteX4" fmla="*/ 10849688 w 12334456"/>
              <a:gd name="connsiteY4" fmla="*/ 2437521 h 2437521"/>
              <a:gd name="connsiteX5" fmla="*/ 0 w 12334456"/>
              <a:gd name="connsiteY5" fmla="*/ 2383200 h 2437521"/>
              <a:gd name="connsiteX6" fmla="*/ 0 w 12334456"/>
              <a:gd name="connsiteY6" fmla="*/ 2383200 h 2437521"/>
              <a:gd name="connsiteX7" fmla="*/ 0 w 12334456"/>
              <a:gd name="connsiteY7" fmla="*/ 0 h 2437521"/>
              <a:gd name="connsiteX0" fmla="*/ 0 w 12334456"/>
              <a:gd name="connsiteY0" fmla="*/ 796707 h 1495962"/>
              <a:gd name="connsiteX1" fmla="*/ 220920 w 12334456"/>
              <a:gd name="connsiteY1" fmla="*/ 0 h 1495962"/>
              <a:gd name="connsiteX2" fmla="*/ 12334456 w 12334456"/>
              <a:gd name="connsiteY2" fmla="*/ 1439503 h 1495962"/>
              <a:gd name="connsiteX3" fmla="*/ 12189600 w 12334456"/>
              <a:gd name="connsiteY3" fmla="*/ 1441641 h 1495962"/>
              <a:gd name="connsiteX4" fmla="*/ 10849688 w 12334456"/>
              <a:gd name="connsiteY4" fmla="*/ 1495962 h 1495962"/>
              <a:gd name="connsiteX5" fmla="*/ 0 w 12334456"/>
              <a:gd name="connsiteY5" fmla="*/ 1441641 h 1495962"/>
              <a:gd name="connsiteX6" fmla="*/ 0 w 12334456"/>
              <a:gd name="connsiteY6" fmla="*/ 1441641 h 1495962"/>
              <a:gd name="connsiteX7" fmla="*/ 0 w 12334456"/>
              <a:gd name="connsiteY7" fmla="*/ 796707 h 1495962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2204070 w 12348926"/>
              <a:gd name="connsiteY3" fmla="*/ 1387320 h 1441641"/>
              <a:gd name="connsiteX4" fmla="*/ 10864158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2204070 w 12348926"/>
              <a:gd name="connsiteY3" fmla="*/ 1387320 h 1441641"/>
              <a:gd name="connsiteX4" fmla="*/ 7840301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0185148 w 12348926"/>
              <a:gd name="connsiteY3" fmla="*/ 1441641 h 1441641"/>
              <a:gd name="connsiteX4" fmla="*/ 7840301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10185148 w 11108601"/>
              <a:gd name="connsiteY3" fmla="*/ 1441641 h 1457609"/>
              <a:gd name="connsiteX4" fmla="*/ 7840301 w 11108601"/>
              <a:gd name="connsiteY4" fmla="*/ 1441641 h 1457609"/>
              <a:gd name="connsiteX5" fmla="*/ 14470 w 11108601"/>
              <a:gd name="connsiteY5" fmla="*/ 1387320 h 1457609"/>
              <a:gd name="connsiteX6" fmla="*/ 14470 w 11108601"/>
              <a:gd name="connsiteY6" fmla="*/ 1387320 h 1457609"/>
              <a:gd name="connsiteX7" fmla="*/ 14470 w 11108601"/>
              <a:gd name="connsiteY7" fmla="*/ 742386 h 1457609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10185148 w 11108601"/>
              <a:gd name="connsiteY3" fmla="*/ 1441641 h 1457609"/>
              <a:gd name="connsiteX4" fmla="*/ 7840301 w 11108601"/>
              <a:gd name="connsiteY4" fmla="*/ 1441641 h 1457609"/>
              <a:gd name="connsiteX5" fmla="*/ 14470 w 11108601"/>
              <a:gd name="connsiteY5" fmla="*/ 1387320 h 1457609"/>
              <a:gd name="connsiteX6" fmla="*/ 14470 w 11108601"/>
              <a:gd name="connsiteY6" fmla="*/ 1387320 h 1457609"/>
              <a:gd name="connsiteX7" fmla="*/ 14470 w 11108601"/>
              <a:gd name="connsiteY7" fmla="*/ 742386 h 1457609"/>
              <a:gd name="connsiteX0" fmla="*/ 14470 w 11108601"/>
              <a:gd name="connsiteY0" fmla="*/ 742386 h 1704191"/>
              <a:gd name="connsiteX1" fmla="*/ 0 w 11108601"/>
              <a:gd name="connsiteY1" fmla="*/ 0 h 1704191"/>
              <a:gd name="connsiteX2" fmla="*/ 11108601 w 11108601"/>
              <a:gd name="connsiteY2" fmla="*/ 1457609 h 1704191"/>
              <a:gd name="connsiteX3" fmla="*/ 10230415 w 11108601"/>
              <a:gd name="connsiteY3" fmla="*/ 1704191 h 1704191"/>
              <a:gd name="connsiteX4" fmla="*/ 7840301 w 11108601"/>
              <a:gd name="connsiteY4" fmla="*/ 1441641 h 1704191"/>
              <a:gd name="connsiteX5" fmla="*/ 14470 w 11108601"/>
              <a:gd name="connsiteY5" fmla="*/ 1387320 h 1704191"/>
              <a:gd name="connsiteX6" fmla="*/ 14470 w 11108601"/>
              <a:gd name="connsiteY6" fmla="*/ 1387320 h 1704191"/>
              <a:gd name="connsiteX7" fmla="*/ 14470 w 11108601"/>
              <a:gd name="connsiteY7" fmla="*/ 742386 h 170419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840301 w 11108601"/>
              <a:gd name="connsiteY4" fmla="*/ 1441641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23523 w 11108601"/>
              <a:gd name="connsiteY6" fmla="*/ 141448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76926 w 11108601"/>
              <a:gd name="connsiteY4" fmla="*/ 1432588 h 1468801"/>
              <a:gd name="connsiteX5" fmla="*/ 14470 w 11108601"/>
              <a:gd name="connsiteY5" fmla="*/ 1387320 h 1468801"/>
              <a:gd name="connsiteX6" fmla="*/ 23523 w 11108601"/>
              <a:gd name="connsiteY6" fmla="*/ 1414480 h 1468801"/>
              <a:gd name="connsiteX7" fmla="*/ 14470 w 11108601"/>
              <a:gd name="connsiteY7" fmla="*/ 742386 h 1468801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9415603 w 11108601"/>
              <a:gd name="connsiteY3" fmla="*/ 1441641 h 1457609"/>
              <a:gd name="connsiteX4" fmla="*/ 7776926 w 11108601"/>
              <a:gd name="connsiteY4" fmla="*/ 1432588 h 1457609"/>
              <a:gd name="connsiteX5" fmla="*/ 14470 w 11108601"/>
              <a:gd name="connsiteY5" fmla="*/ 1387320 h 1457609"/>
              <a:gd name="connsiteX6" fmla="*/ 23523 w 11108601"/>
              <a:gd name="connsiteY6" fmla="*/ 1414480 h 1457609"/>
              <a:gd name="connsiteX7" fmla="*/ 14470 w 11108601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14470 w 11144815"/>
              <a:gd name="connsiteY5" fmla="*/ 1387320 h 1457609"/>
              <a:gd name="connsiteX6" fmla="*/ 23523 w 11144815"/>
              <a:gd name="connsiteY6" fmla="*/ 1414480 h 1457609"/>
              <a:gd name="connsiteX7" fmla="*/ 14470 w 11144815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14470 w 11144815"/>
              <a:gd name="connsiteY5" fmla="*/ 1387320 h 1457609"/>
              <a:gd name="connsiteX6" fmla="*/ 14470 w 11144815"/>
              <a:gd name="connsiteY6" fmla="*/ 1106662 h 1457609"/>
              <a:gd name="connsiteX7" fmla="*/ 14470 w 11144815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5417 w 11144815"/>
              <a:gd name="connsiteY5" fmla="*/ 1396374 h 1457609"/>
              <a:gd name="connsiteX6" fmla="*/ 14470 w 11144815"/>
              <a:gd name="connsiteY6" fmla="*/ 1106662 h 1457609"/>
              <a:gd name="connsiteX7" fmla="*/ 14470 w 11144815"/>
              <a:gd name="connsiteY7" fmla="*/ 742386 h 145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44815" h="1457609">
                <a:moveTo>
                  <a:pt x="14470" y="742386"/>
                </a:moveTo>
                <a:lnTo>
                  <a:pt x="0" y="0"/>
                </a:lnTo>
                <a:lnTo>
                  <a:pt x="11144815" y="1457609"/>
                </a:lnTo>
                <a:lnTo>
                  <a:pt x="9415603" y="1441641"/>
                </a:lnTo>
                <a:lnTo>
                  <a:pt x="7776926" y="1432588"/>
                </a:lnTo>
                <a:cubicBezTo>
                  <a:pt x="7703286" y="1435606"/>
                  <a:pt x="2577813" y="1420517"/>
                  <a:pt x="5417" y="1396374"/>
                </a:cubicBezTo>
                <a:lnTo>
                  <a:pt x="14470" y="1106662"/>
                </a:lnTo>
                <a:lnTo>
                  <a:pt x="14470" y="742386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Datum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B3B7C1-E14D-4EAB-A71F-7EC5978795B3}" type="datetime1">
              <a:rPr lang="de-DE" smtClean="0"/>
              <a:t>07.05.2024</a:t>
            </a:fld>
            <a:endParaRPr lang="de-DE" dirty="0"/>
          </a:p>
        </p:txBody>
      </p:sp>
      <p:sp>
        <p:nvSpPr>
          <p:cNvPr id="6" name="Fußzeile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CEFE82-39F2-4F47-8A0C-D5AB3496FA5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7433121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2" name="Inhalt"/>
          <p:cNvSpPr>
            <a:spLocks noGrp="1"/>
          </p:cNvSpPr>
          <p:nvPr>
            <p:ph sz="half" idx="1"/>
          </p:nvPr>
        </p:nvSpPr>
        <p:spPr bwMode="gray">
          <a:xfrm>
            <a:off x="539999" y="1512000"/>
            <a:ext cx="7433122" cy="4298400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40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050">
                <a:solidFill>
                  <a:schemeClr val="tx2">
                    <a:lumMod val="75000"/>
                  </a:schemeClr>
                </a:solidFill>
              </a:defRPr>
            </a:lvl4pPr>
            <a:lvl5pPr marL="180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9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0" y="971685"/>
            <a:ext cx="7433371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128045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x Conten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"/>
          <p:cNvSpPr>
            <a:spLocks noGrp="1"/>
          </p:cNvSpPr>
          <p:nvPr>
            <p:ph sz="half" idx="1" hasCustomPrompt="1"/>
          </p:nvPr>
        </p:nvSpPr>
        <p:spPr bwMode="gray">
          <a:xfrm>
            <a:off x="540000" y="1512000"/>
            <a:ext cx="3607198" cy="13356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noProof="0" dirty="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noProof="0" dirty="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noProof="0" dirty="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lang="de-DE" noProof="0" dirty="0">
                <a:solidFill>
                  <a:schemeClr val="tx1"/>
                </a:solidFill>
              </a:defRPr>
            </a:lvl4pPr>
            <a:lvl5pPr>
              <a:defRPr lang="de-DE" noProof="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55E41B23-5F82-48E6-BCC2-2142B4075E73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 bwMode="gray">
          <a:xfrm>
            <a:off x="4300927" y="1512000"/>
            <a:ext cx="3607198" cy="1335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180000" tIns="180000" rIns="180000" bIns="180000" rtlCol="0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noProof="0" dirty="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noProof="0" dirty="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noProof="0" dirty="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lang="de-DE" noProof="0" dirty="0">
                <a:solidFill>
                  <a:schemeClr val="tx1"/>
                </a:solidFill>
              </a:defRPr>
            </a:lvl4pPr>
            <a:lvl5pPr>
              <a:defRPr lang="de-DE" noProof="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07.05.2024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7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7433121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8" name="Inhalt"/>
          <p:cNvSpPr>
            <a:spLocks noGrp="1"/>
          </p:cNvSpPr>
          <p:nvPr>
            <p:ph sz="half" idx="25" hasCustomPrompt="1"/>
          </p:nvPr>
        </p:nvSpPr>
        <p:spPr bwMode="gray">
          <a:xfrm>
            <a:off x="540000" y="2997617"/>
            <a:ext cx="3607198" cy="13356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noProof="0" dirty="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noProof="0" dirty="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noProof="0" dirty="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lang="de-DE" noProof="0" dirty="0">
                <a:solidFill>
                  <a:schemeClr val="tx1"/>
                </a:solidFill>
              </a:defRPr>
            </a:lvl4pPr>
            <a:lvl5pPr>
              <a:defRPr lang="de-DE" noProof="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9" name="Inhalt"/>
          <p:cNvSpPr>
            <a:spLocks noGrp="1"/>
          </p:cNvSpPr>
          <p:nvPr>
            <p:ph sz="half" idx="26" hasCustomPrompt="1"/>
          </p:nvPr>
        </p:nvSpPr>
        <p:spPr bwMode="gray">
          <a:xfrm>
            <a:off x="540000" y="4483234"/>
            <a:ext cx="3607198" cy="13356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noProof="0" dirty="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noProof="0" dirty="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noProof="0" dirty="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lang="de-DE" noProof="0" dirty="0">
                <a:solidFill>
                  <a:schemeClr val="tx1"/>
                </a:solidFill>
              </a:defRPr>
            </a:lvl4pPr>
            <a:lvl5pPr>
              <a:defRPr lang="de-DE" noProof="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21" name="Inhalt"/>
          <p:cNvSpPr>
            <a:spLocks noGrp="1"/>
          </p:cNvSpPr>
          <p:nvPr>
            <p:ph sz="half" idx="27" hasCustomPrompt="1"/>
          </p:nvPr>
        </p:nvSpPr>
        <p:spPr bwMode="gray">
          <a:xfrm>
            <a:off x="4300927" y="2997066"/>
            <a:ext cx="3607198" cy="13356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noProof="0" dirty="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noProof="0" dirty="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noProof="0" dirty="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lang="de-DE" noProof="0" dirty="0">
                <a:solidFill>
                  <a:schemeClr val="tx1"/>
                </a:solidFill>
              </a:defRPr>
            </a:lvl4pPr>
            <a:lvl5pPr>
              <a:defRPr lang="de-DE" noProof="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22" name="Inhalt"/>
          <p:cNvSpPr>
            <a:spLocks noGrp="1"/>
          </p:cNvSpPr>
          <p:nvPr>
            <p:ph sz="half" idx="28" hasCustomPrompt="1"/>
          </p:nvPr>
        </p:nvSpPr>
        <p:spPr bwMode="gray">
          <a:xfrm>
            <a:off x="4300927" y="4482683"/>
            <a:ext cx="3607198" cy="13356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noProof="0" dirty="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noProof="0" dirty="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noProof="0" dirty="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lang="de-DE" noProof="0" dirty="0">
                <a:solidFill>
                  <a:schemeClr val="tx1"/>
                </a:solidFill>
              </a:defRPr>
            </a:lvl4pPr>
            <a:lvl5pPr>
              <a:defRPr lang="de-DE" noProof="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9750" y="971685"/>
            <a:ext cx="7433371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30"/>
          </p:nvPr>
        </p:nvSpPr>
        <p:spPr bwMode="gray">
          <a:xfrm>
            <a:off x="7252132" y="-8709"/>
            <a:ext cx="4993091" cy="6917926"/>
          </a:xfrm>
          <a:custGeom>
            <a:avLst/>
            <a:gdLst>
              <a:gd name="connsiteX0" fmla="*/ 0 w 4942342"/>
              <a:gd name="connsiteY0" fmla="*/ 1567996 h 1567996"/>
              <a:gd name="connsiteX1" fmla="*/ 391999 w 4942342"/>
              <a:gd name="connsiteY1" fmla="*/ 0 h 1567996"/>
              <a:gd name="connsiteX2" fmla="*/ 4550343 w 4942342"/>
              <a:gd name="connsiteY2" fmla="*/ 0 h 1567996"/>
              <a:gd name="connsiteX3" fmla="*/ 4942342 w 4942342"/>
              <a:gd name="connsiteY3" fmla="*/ 1567996 h 1567996"/>
              <a:gd name="connsiteX4" fmla="*/ 0 w 4942342"/>
              <a:gd name="connsiteY4" fmla="*/ 1567996 h 1567996"/>
              <a:gd name="connsiteX0" fmla="*/ 0 w 4942342"/>
              <a:gd name="connsiteY0" fmla="*/ 1578882 h 1578882"/>
              <a:gd name="connsiteX1" fmla="*/ 391999 w 4942342"/>
              <a:gd name="connsiteY1" fmla="*/ 10886 h 1578882"/>
              <a:gd name="connsiteX2" fmla="*/ 3233171 w 4942342"/>
              <a:gd name="connsiteY2" fmla="*/ 0 h 1578882"/>
              <a:gd name="connsiteX3" fmla="*/ 4942342 w 4942342"/>
              <a:gd name="connsiteY3" fmla="*/ 1578882 h 1578882"/>
              <a:gd name="connsiteX4" fmla="*/ 0 w 4942342"/>
              <a:gd name="connsiteY4" fmla="*/ 1578882 h 1578882"/>
              <a:gd name="connsiteX0" fmla="*/ 0 w 4082371"/>
              <a:gd name="connsiteY0" fmla="*/ 1578882 h 1600654"/>
              <a:gd name="connsiteX1" fmla="*/ 391999 w 4082371"/>
              <a:gd name="connsiteY1" fmla="*/ 10886 h 1600654"/>
              <a:gd name="connsiteX2" fmla="*/ 3233171 w 4082371"/>
              <a:gd name="connsiteY2" fmla="*/ 0 h 1600654"/>
              <a:gd name="connsiteX3" fmla="*/ 4082371 w 4082371"/>
              <a:gd name="connsiteY3" fmla="*/ 1600654 h 1600654"/>
              <a:gd name="connsiteX4" fmla="*/ 0 w 4082371"/>
              <a:gd name="connsiteY4" fmla="*/ 1578882 h 1600654"/>
              <a:gd name="connsiteX0" fmla="*/ 0 w 4082371"/>
              <a:gd name="connsiteY0" fmla="*/ 6869339 h 6891111"/>
              <a:gd name="connsiteX1" fmla="*/ 113 w 4082371"/>
              <a:gd name="connsiteY1" fmla="*/ 0 h 6891111"/>
              <a:gd name="connsiteX2" fmla="*/ 3233171 w 4082371"/>
              <a:gd name="connsiteY2" fmla="*/ 5290457 h 6891111"/>
              <a:gd name="connsiteX3" fmla="*/ 4082371 w 4082371"/>
              <a:gd name="connsiteY3" fmla="*/ 6891111 h 6891111"/>
              <a:gd name="connsiteX4" fmla="*/ 0 w 4082371"/>
              <a:gd name="connsiteY4" fmla="*/ 6869339 h 6891111"/>
              <a:gd name="connsiteX0" fmla="*/ 0 w 7413285"/>
              <a:gd name="connsiteY0" fmla="*/ 6869339 h 6891111"/>
              <a:gd name="connsiteX1" fmla="*/ 113 w 7413285"/>
              <a:gd name="connsiteY1" fmla="*/ 0 h 6891111"/>
              <a:gd name="connsiteX2" fmla="*/ 7413285 w 7413285"/>
              <a:gd name="connsiteY2" fmla="*/ 0 h 6891111"/>
              <a:gd name="connsiteX3" fmla="*/ 4082371 w 7413285"/>
              <a:gd name="connsiteY3" fmla="*/ 6891111 h 6891111"/>
              <a:gd name="connsiteX4" fmla="*/ 0 w 7413285"/>
              <a:gd name="connsiteY4" fmla="*/ 6869339 h 6891111"/>
              <a:gd name="connsiteX0" fmla="*/ 0 w 8229600"/>
              <a:gd name="connsiteY0" fmla="*/ 6869339 h 6891111"/>
              <a:gd name="connsiteX1" fmla="*/ 113 w 8229600"/>
              <a:gd name="connsiteY1" fmla="*/ 0 h 6891111"/>
              <a:gd name="connsiteX2" fmla="*/ 8229600 w 8229600"/>
              <a:gd name="connsiteY2" fmla="*/ 45719 h 6891111"/>
              <a:gd name="connsiteX3" fmla="*/ 4082371 w 8229600"/>
              <a:gd name="connsiteY3" fmla="*/ 6891111 h 6891111"/>
              <a:gd name="connsiteX4" fmla="*/ 0 w 8229600"/>
              <a:gd name="connsiteY4" fmla="*/ 6869339 h 6891111"/>
              <a:gd name="connsiteX0" fmla="*/ 0 w 8229600"/>
              <a:gd name="connsiteY0" fmla="*/ 6869339 h 6891112"/>
              <a:gd name="connsiteX1" fmla="*/ 113 w 8229600"/>
              <a:gd name="connsiteY1" fmla="*/ 0 h 6891112"/>
              <a:gd name="connsiteX2" fmla="*/ 8229600 w 8229600"/>
              <a:gd name="connsiteY2" fmla="*/ 45719 h 6891112"/>
              <a:gd name="connsiteX3" fmla="*/ 5159828 w 8229600"/>
              <a:gd name="connsiteY3" fmla="*/ 6891112 h 6891112"/>
              <a:gd name="connsiteX4" fmla="*/ 0 w 8229600"/>
              <a:gd name="connsiteY4" fmla="*/ 6869339 h 6891112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9372600"/>
              <a:gd name="connsiteY0" fmla="*/ 6945538 h 6945538"/>
              <a:gd name="connsiteX1" fmla="*/ 2536484 w 9372600"/>
              <a:gd name="connsiteY1" fmla="*/ 0 h 6945538"/>
              <a:gd name="connsiteX2" fmla="*/ 5377543 w 9372600"/>
              <a:gd name="connsiteY2" fmla="*/ 34833 h 6945538"/>
              <a:gd name="connsiteX3" fmla="*/ 9372600 w 9372600"/>
              <a:gd name="connsiteY3" fmla="*/ 6912883 h 6945538"/>
              <a:gd name="connsiteX4" fmla="*/ 0 w 9372600"/>
              <a:gd name="connsiteY4" fmla="*/ 6945538 h 6945538"/>
              <a:gd name="connsiteX0" fmla="*/ 0 w 9372600"/>
              <a:gd name="connsiteY0" fmla="*/ 6965133 h 6965133"/>
              <a:gd name="connsiteX1" fmla="*/ 2536484 w 9372600"/>
              <a:gd name="connsiteY1" fmla="*/ 19595 h 6965133"/>
              <a:gd name="connsiteX2" fmla="*/ 8730343 w 9372600"/>
              <a:gd name="connsiteY2" fmla="*/ 0 h 6965133"/>
              <a:gd name="connsiteX3" fmla="*/ 9372600 w 9372600"/>
              <a:gd name="connsiteY3" fmla="*/ 6932478 h 6965133"/>
              <a:gd name="connsiteX4" fmla="*/ 0 w 9372600"/>
              <a:gd name="connsiteY4" fmla="*/ 6965133 h 6965133"/>
              <a:gd name="connsiteX0" fmla="*/ 0 w 8730343"/>
              <a:gd name="connsiteY0" fmla="*/ 6965133 h 7128421"/>
              <a:gd name="connsiteX1" fmla="*/ 2536484 w 8730343"/>
              <a:gd name="connsiteY1" fmla="*/ 19595 h 7128421"/>
              <a:gd name="connsiteX2" fmla="*/ 8730343 w 8730343"/>
              <a:gd name="connsiteY2" fmla="*/ 0 h 7128421"/>
              <a:gd name="connsiteX3" fmla="*/ 6727371 w 8730343"/>
              <a:gd name="connsiteY3" fmla="*/ 7128421 h 7128421"/>
              <a:gd name="connsiteX4" fmla="*/ 0 w 8730343"/>
              <a:gd name="connsiteY4" fmla="*/ 6965133 h 7128421"/>
              <a:gd name="connsiteX0" fmla="*/ 0 w 8762999"/>
              <a:gd name="connsiteY0" fmla="*/ 6965133 h 6965133"/>
              <a:gd name="connsiteX1" fmla="*/ 2536484 w 8762999"/>
              <a:gd name="connsiteY1" fmla="*/ 19595 h 6965133"/>
              <a:gd name="connsiteX2" fmla="*/ 8730343 w 8762999"/>
              <a:gd name="connsiteY2" fmla="*/ 0 h 6965133"/>
              <a:gd name="connsiteX3" fmla="*/ 8762999 w 8762999"/>
              <a:gd name="connsiteY3" fmla="*/ 6910707 h 6965133"/>
              <a:gd name="connsiteX4" fmla="*/ 0 w 8762999"/>
              <a:gd name="connsiteY4" fmla="*/ 6965133 h 6965133"/>
              <a:gd name="connsiteX0" fmla="*/ 0 w 8730341"/>
              <a:gd name="connsiteY0" fmla="*/ 6899819 h 6910707"/>
              <a:gd name="connsiteX1" fmla="*/ 2503826 w 8730341"/>
              <a:gd name="connsiteY1" fmla="*/ 19595 h 6910707"/>
              <a:gd name="connsiteX2" fmla="*/ 8697685 w 8730341"/>
              <a:gd name="connsiteY2" fmla="*/ 0 h 6910707"/>
              <a:gd name="connsiteX3" fmla="*/ 8730341 w 8730341"/>
              <a:gd name="connsiteY3" fmla="*/ 6910707 h 6910707"/>
              <a:gd name="connsiteX4" fmla="*/ 0 w 8730341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697685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708570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901995 h 6912883"/>
              <a:gd name="connsiteX1" fmla="*/ 2503826 w 8741226"/>
              <a:gd name="connsiteY1" fmla="*/ 0 h 6912883"/>
              <a:gd name="connsiteX2" fmla="*/ 8708570 w 8741226"/>
              <a:gd name="connsiteY2" fmla="*/ 2176 h 6912883"/>
              <a:gd name="connsiteX3" fmla="*/ 8741226 w 8741226"/>
              <a:gd name="connsiteY3" fmla="*/ 6912883 h 6912883"/>
              <a:gd name="connsiteX4" fmla="*/ 0 w 8741226"/>
              <a:gd name="connsiteY4" fmla="*/ 6901995 h 6912883"/>
              <a:gd name="connsiteX0" fmla="*/ 1506859 w 6237400"/>
              <a:gd name="connsiteY0" fmla="*/ 6938208 h 6938208"/>
              <a:gd name="connsiteX1" fmla="*/ 0 w 6237400"/>
              <a:gd name="connsiteY1" fmla="*/ 0 h 6938208"/>
              <a:gd name="connsiteX2" fmla="*/ 6204744 w 6237400"/>
              <a:gd name="connsiteY2" fmla="*/ 2176 h 6938208"/>
              <a:gd name="connsiteX3" fmla="*/ 6237400 w 6237400"/>
              <a:gd name="connsiteY3" fmla="*/ 6912883 h 6938208"/>
              <a:gd name="connsiteX4" fmla="*/ 1506859 w 6237400"/>
              <a:gd name="connsiteY4" fmla="*/ 6938208 h 6938208"/>
              <a:gd name="connsiteX0" fmla="*/ 0 w 4730541"/>
              <a:gd name="connsiteY0" fmla="*/ 6947261 h 6947261"/>
              <a:gd name="connsiteX1" fmla="*/ 2042099 w 4730541"/>
              <a:gd name="connsiteY1" fmla="*/ 0 h 6947261"/>
              <a:gd name="connsiteX2" fmla="*/ 4697885 w 4730541"/>
              <a:gd name="connsiteY2" fmla="*/ 11229 h 6947261"/>
              <a:gd name="connsiteX3" fmla="*/ 4730541 w 4730541"/>
              <a:gd name="connsiteY3" fmla="*/ 6921936 h 6947261"/>
              <a:gd name="connsiteX4" fmla="*/ 0 w 4730541"/>
              <a:gd name="connsiteY4" fmla="*/ 6947261 h 6947261"/>
              <a:gd name="connsiteX0" fmla="*/ 0 w 3354414"/>
              <a:gd name="connsiteY0" fmla="*/ 6938208 h 6938208"/>
              <a:gd name="connsiteX1" fmla="*/ 665972 w 3354414"/>
              <a:gd name="connsiteY1" fmla="*/ 0 h 6938208"/>
              <a:gd name="connsiteX2" fmla="*/ 3321758 w 3354414"/>
              <a:gd name="connsiteY2" fmla="*/ 11229 h 6938208"/>
              <a:gd name="connsiteX3" fmla="*/ 3354414 w 3354414"/>
              <a:gd name="connsiteY3" fmla="*/ 6921936 h 6938208"/>
              <a:gd name="connsiteX4" fmla="*/ 0 w 3354414"/>
              <a:gd name="connsiteY4" fmla="*/ 6938208 h 6938208"/>
              <a:gd name="connsiteX0" fmla="*/ 0 w 3354414"/>
              <a:gd name="connsiteY0" fmla="*/ 6929155 h 6929155"/>
              <a:gd name="connsiteX1" fmla="*/ 1127699 w 3354414"/>
              <a:gd name="connsiteY1" fmla="*/ 0 h 6929155"/>
              <a:gd name="connsiteX2" fmla="*/ 3321758 w 3354414"/>
              <a:gd name="connsiteY2" fmla="*/ 2176 h 6929155"/>
              <a:gd name="connsiteX3" fmla="*/ 3354414 w 3354414"/>
              <a:gd name="connsiteY3" fmla="*/ 6912883 h 6929155"/>
              <a:gd name="connsiteX4" fmla="*/ 0 w 3354414"/>
              <a:gd name="connsiteY4" fmla="*/ 6929155 h 6929155"/>
              <a:gd name="connsiteX0" fmla="*/ 393283 w 3747697"/>
              <a:gd name="connsiteY0" fmla="*/ 6938208 h 6938208"/>
              <a:gd name="connsiteX1" fmla="*/ 0 w 3747697"/>
              <a:gd name="connsiteY1" fmla="*/ 0 h 6938208"/>
              <a:gd name="connsiteX2" fmla="*/ 3715041 w 3747697"/>
              <a:gd name="connsiteY2" fmla="*/ 11229 h 6938208"/>
              <a:gd name="connsiteX3" fmla="*/ 3747697 w 3747697"/>
              <a:gd name="connsiteY3" fmla="*/ 6921936 h 6938208"/>
              <a:gd name="connsiteX4" fmla="*/ 393283 w 3747697"/>
              <a:gd name="connsiteY4" fmla="*/ 6938208 h 6938208"/>
              <a:gd name="connsiteX0" fmla="*/ 0 w 4929717"/>
              <a:gd name="connsiteY0" fmla="*/ 6929155 h 6929155"/>
              <a:gd name="connsiteX1" fmla="*/ 1182020 w 4929717"/>
              <a:gd name="connsiteY1" fmla="*/ 0 h 6929155"/>
              <a:gd name="connsiteX2" fmla="*/ 4897061 w 4929717"/>
              <a:gd name="connsiteY2" fmla="*/ 11229 h 6929155"/>
              <a:gd name="connsiteX3" fmla="*/ 4929717 w 4929717"/>
              <a:gd name="connsiteY3" fmla="*/ 6921936 h 6929155"/>
              <a:gd name="connsiteX4" fmla="*/ 0 w 4929717"/>
              <a:gd name="connsiteY4" fmla="*/ 6929155 h 6929155"/>
              <a:gd name="connsiteX0" fmla="*/ 0 w 4929717"/>
              <a:gd name="connsiteY0" fmla="*/ 6917926 h 6917926"/>
              <a:gd name="connsiteX1" fmla="*/ 2458559 w 4929717"/>
              <a:gd name="connsiteY1" fmla="*/ 6878 h 6917926"/>
              <a:gd name="connsiteX2" fmla="*/ 4897061 w 4929717"/>
              <a:gd name="connsiteY2" fmla="*/ 0 h 6917926"/>
              <a:gd name="connsiteX3" fmla="*/ 4929717 w 4929717"/>
              <a:gd name="connsiteY3" fmla="*/ 6910707 h 6917926"/>
              <a:gd name="connsiteX4" fmla="*/ 0 w 4929717"/>
              <a:gd name="connsiteY4" fmla="*/ 6917926 h 6917926"/>
              <a:gd name="connsiteX0" fmla="*/ 0 w 4993091"/>
              <a:gd name="connsiteY0" fmla="*/ 6917926 h 6917926"/>
              <a:gd name="connsiteX1" fmla="*/ 2521933 w 4993091"/>
              <a:gd name="connsiteY1" fmla="*/ 6878 h 6917926"/>
              <a:gd name="connsiteX2" fmla="*/ 4960435 w 4993091"/>
              <a:gd name="connsiteY2" fmla="*/ 0 h 6917926"/>
              <a:gd name="connsiteX3" fmla="*/ 4993091 w 4993091"/>
              <a:gd name="connsiteY3" fmla="*/ 6910707 h 6917926"/>
              <a:gd name="connsiteX4" fmla="*/ 0 w 4993091"/>
              <a:gd name="connsiteY4" fmla="*/ 6917926 h 6917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3091" h="6917926">
                <a:moveTo>
                  <a:pt x="0" y="6917926"/>
                </a:moveTo>
                <a:lnTo>
                  <a:pt x="2521933" y="6878"/>
                </a:lnTo>
                <a:lnTo>
                  <a:pt x="4960435" y="0"/>
                </a:lnTo>
                <a:lnTo>
                  <a:pt x="4993091" y="6910707"/>
                </a:lnTo>
                <a:lnTo>
                  <a:pt x="0" y="69179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466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EFEAA933-DAAA-45A7-9A73-E4B7C3A8BB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1511300"/>
            <a:ext cx="4388400" cy="2376000"/>
          </a:xfrm>
          <a:solidFill>
            <a:schemeClr val="bg1">
              <a:lumMod val="85000"/>
            </a:schemeClr>
          </a:solidFill>
        </p:spPr>
        <p:txBody>
          <a:bodyPr vert="horz" wrap="square" lIns="180000" tIns="180000" rIns="180000" bIns="180000" rtlCol="0">
            <a:noAutofit/>
          </a:bodyPr>
          <a:lstStyle>
            <a:lvl1pPr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Inhalt"/>
          <p:cNvSpPr>
            <a:spLocks noGrp="1"/>
          </p:cNvSpPr>
          <p:nvPr>
            <p:ph sz="half" idx="1" hasCustomPrompt="1"/>
          </p:nvPr>
        </p:nvSpPr>
        <p:spPr bwMode="gray">
          <a:xfrm>
            <a:off x="542924" y="4137102"/>
            <a:ext cx="11102975" cy="1673298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600"/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400"/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200"/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050"/>
            </a:lvl4pPr>
            <a:lvl5pPr marL="153000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2366964-C006-4DCF-BDAA-25754231FB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87850" y="1511300"/>
            <a:ext cx="7802563" cy="2377051"/>
          </a:xfrm>
          <a:solidFill>
            <a:schemeClr val="accent2"/>
          </a:solidFill>
        </p:spPr>
        <p:txBody>
          <a:bodyPr vert="horz" lIns="540000" tIns="180000" rIns="540000" bIns="180000" rtlCol="0" anchor="ctr">
            <a:noAutofit/>
          </a:bodyPr>
          <a:lstStyle>
            <a:lvl1pPr marL="0" indent="0">
              <a:buClr>
                <a:schemeClr val="bg1"/>
              </a:buClr>
              <a:buNone/>
              <a:defRPr lang="de-DE" sz="1400" b="0" smtClean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>
              <a:defRPr lang="de-DE" b="0" smtClean="0">
                <a:solidFill>
                  <a:schemeClr val="bg1"/>
                </a:solidFill>
                <a:latin typeface="+mn-lt"/>
              </a:defRPr>
            </a:lvl2pPr>
            <a:lvl3pPr>
              <a:defRPr lang="de-DE" b="0" smtClean="0">
                <a:solidFill>
                  <a:schemeClr val="bg1"/>
                </a:solidFill>
                <a:latin typeface="+mn-lt"/>
              </a:defRPr>
            </a:lvl3pPr>
            <a:lvl4pPr>
              <a:defRPr lang="de-DE" b="0" smtClean="0">
                <a:solidFill>
                  <a:schemeClr val="bg1"/>
                </a:solidFill>
                <a:latin typeface="+mn-lt"/>
              </a:defRPr>
            </a:lvl4pPr>
            <a:lvl5pPr>
              <a:defRPr lang="de-DE" b="0">
                <a:solidFill>
                  <a:schemeClr val="bg1"/>
                </a:solidFill>
                <a:latin typeface="+mn-lt"/>
              </a:defRPr>
            </a:lvl5pPr>
          </a:lstStyle>
          <a:p>
            <a:pPr marL="270000" lvl="0" indent="-270000"/>
            <a:r>
              <a:rPr lang="de-DE" dirty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07.05.2024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10386763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0" y="971685"/>
            <a:ext cx="10387013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74906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Conten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Inhaltsplatzhalter 30">
            <a:extLst>
              <a:ext uri="{FF2B5EF4-FFF2-40B4-BE49-F238E27FC236}">
                <a16:creationId xmlns:a16="http://schemas.microsoft.com/office/drawing/2014/main" id="{62876264-5968-4E9E-9ED6-910C9977A19A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3952906" y="1810764"/>
            <a:ext cx="7689600" cy="193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180000" tIns="180000" rIns="180000" bIns="180000" rtlCol="0" anchor="ctr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dirty="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dirty="0" smtClean="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dirty="0" smtClean="0">
                <a:solidFill>
                  <a:schemeClr val="tx2">
                    <a:lumMod val="75000"/>
                  </a:schemeClr>
                </a:solidFill>
              </a:defRPr>
            </a:lvl3pPr>
          </a:lstStyle>
          <a:p>
            <a:pPr marL="270000" lvl="0" indent="-270000"/>
            <a:r>
              <a:rPr lang="de-DE" dirty="0"/>
              <a:t>Formatvorlagen des Textmasters bearbeiten</a:t>
            </a:r>
          </a:p>
          <a:p>
            <a:pPr marL="270000" lvl="1" indent="-270000"/>
            <a:r>
              <a:rPr lang="de-DE" dirty="0"/>
              <a:t>Zweite Ebene</a:t>
            </a:r>
          </a:p>
          <a:p>
            <a:pPr marL="270000" lvl="2" indent="-270000"/>
            <a:r>
              <a:rPr lang="de-DE" dirty="0"/>
              <a:t>Dritte Ebene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79FA127C-23D9-496C-B002-0B3D5E2F2C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0000" y="1810764"/>
            <a:ext cx="3412906" cy="1933200"/>
          </a:xfrm>
          <a:solidFill>
            <a:schemeClr val="bg1">
              <a:lumMod val="85000"/>
            </a:schemeClr>
          </a:solidFill>
        </p:spPr>
        <p:txBody>
          <a:bodyPr vert="horz" wrap="square" lIns="180000" tIns="180000" rIns="180000" bIns="180000" rtlCol="0">
            <a:noAutofit/>
          </a:bodyPr>
          <a:lstStyle>
            <a:lvl1pPr marL="0" indent="0">
              <a:buNone/>
              <a:defRPr lang="de-DE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</a:p>
        </p:txBody>
      </p:sp>
      <p:sp>
        <p:nvSpPr>
          <p:cNvPr id="14" name="Inhaltsplatzhalter 11">
            <a:extLst>
              <a:ext uri="{FF2B5EF4-FFF2-40B4-BE49-F238E27FC236}">
                <a16:creationId xmlns:a16="http://schemas.microsoft.com/office/drawing/2014/main" id="{C6B63A53-A9DF-427B-9C90-4680D4AA0F3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950947" y="3877050"/>
            <a:ext cx="7689600" cy="193320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80000" rtlCol="0" anchor="ctr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dirty="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dirty="0" smtClean="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dirty="0" smtClean="0">
                <a:solidFill>
                  <a:schemeClr val="tx2">
                    <a:lumMod val="75000"/>
                  </a:schemeClr>
                </a:solidFill>
              </a:defRPr>
            </a:lvl3pPr>
          </a:lstStyle>
          <a:p>
            <a:pPr marL="270000" lvl="0" indent="-270000"/>
            <a:r>
              <a:rPr lang="de-DE" dirty="0"/>
              <a:t>Formatvorlagen des Textmasters bearbeiten</a:t>
            </a:r>
          </a:p>
          <a:p>
            <a:pPr marL="270000" lvl="1" indent="-270000"/>
            <a:r>
              <a:rPr lang="de-DE" dirty="0"/>
              <a:t>Zweite Ebene</a:t>
            </a:r>
          </a:p>
          <a:p>
            <a:pPr marL="270000" lvl="2" indent="-270000"/>
            <a:r>
              <a:rPr lang="de-DE" dirty="0"/>
              <a:t>Dritte Ebene</a:t>
            </a:r>
          </a:p>
        </p:txBody>
      </p:sp>
      <p:sp>
        <p:nvSpPr>
          <p:cNvPr id="16" name="Bildplatzhalter 8">
            <a:extLst>
              <a:ext uri="{FF2B5EF4-FFF2-40B4-BE49-F238E27FC236}">
                <a16:creationId xmlns:a16="http://schemas.microsoft.com/office/drawing/2014/main" id="{07E2DC2A-B582-422C-B115-5D9EF12FDA1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40000" y="3877050"/>
            <a:ext cx="3412906" cy="1933200"/>
          </a:xfrm>
          <a:solidFill>
            <a:schemeClr val="bg1">
              <a:lumMod val="85000"/>
            </a:schemeClr>
          </a:solidFill>
        </p:spPr>
        <p:txBody>
          <a:bodyPr vert="horz" wrap="square" lIns="180000" tIns="180000" rIns="180000" bIns="180000" rtlCol="0">
            <a:noAutofit/>
          </a:bodyPr>
          <a:lstStyle>
            <a:lvl1pPr marL="0" indent="0">
              <a:buNone/>
              <a:defRPr lang="de-DE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07.05.2024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9669600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9669850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245112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und Bild hinter 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4173E5ED-4A98-4A9D-BF40-3C40B45DF2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4474800"/>
            <a:ext cx="12216761" cy="2383200"/>
          </a:xfrm>
          <a:custGeom>
            <a:avLst/>
            <a:gdLst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2189600 w 12189600"/>
              <a:gd name="connsiteY2" fmla="*/ 0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1709767 w 12189600"/>
              <a:gd name="connsiteY2" fmla="*/ 217284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98654"/>
              <a:gd name="connsiteY0" fmla="*/ 0 h 2383200"/>
              <a:gd name="connsiteX1" fmla="*/ 12189600 w 12198654"/>
              <a:gd name="connsiteY1" fmla="*/ 0 h 2383200"/>
              <a:gd name="connsiteX2" fmla="*/ 12198654 w 12198654"/>
              <a:gd name="connsiteY2" fmla="*/ 1520983 h 2383200"/>
              <a:gd name="connsiteX3" fmla="*/ 12189600 w 12198654"/>
              <a:gd name="connsiteY3" fmla="*/ 2383200 h 2383200"/>
              <a:gd name="connsiteX4" fmla="*/ 12189600 w 12198654"/>
              <a:gd name="connsiteY4" fmla="*/ 2383200 h 2383200"/>
              <a:gd name="connsiteX5" fmla="*/ 0 w 12198654"/>
              <a:gd name="connsiteY5" fmla="*/ 2383200 h 2383200"/>
              <a:gd name="connsiteX6" fmla="*/ 0 w 12198654"/>
              <a:gd name="connsiteY6" fmla="*/ 2383200 h 2383200"/>
              <a:gd name="connsiteX7" fmla="*/ 0 w 12198654"/>
              <a:gd name="connsiteY7" fmla="*/ 0 h 2383200"/>
              <a:gd name="connsiteX0" fmla="*/ 0 w 12216761"/>
              <a:gd name="connsiteY0" fmla="*/ 0 h 2383200"/>
              <a:gd name="connsiteX1" fmla="*/ 12216761 w 12216761"/>
              <a:gd name="connsiteY1" fmla="*/ 1059255 h 2383200"/>
              <a:gd name="connsiteX2" fmla="*/ 12198654 w 12216761"/>
              <a:gd name="connsiteY2" fmla="*/ 1520983 h 2383200"/>
              <a:gd name="connsiteX3" fmla="*/ 12189600 w 12216761"/>
              <a:gd name="connsiteY3" fmla="*/ 2383200 h 2383200"/>
              <a:gd name="connsiteX4" fmla="*/ 12189600 w 12216761"/>
              <a:gd name="connsiteY4" fmla="*/ 2383200 h 2383200"/>
              <a:gd name="connsiteX5" fmla="*/ 0 w 12216761"/>
              <a:gd name="connsiteY5" fmla="*/ 2383200 h 2383200"/>
              <a:gd name="connsiteX6" fmla="*/ 0 w 12216761"/>
              <a:gd name="connsiteY6" fmla="*/ 2383200 h 2383200"/>
              <a:gd name="connsiteX7" fmla="*/ 0 w 12216761"/>
              <a:gd name="connsiteY7" fmla="*/ 0 h 238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6761" h="2383200">
                <a:moveTo>
                  <a:pt x="0" y="0"/>
                </a:moveTo>
                <a:lnTo>
                  <a:pt x="12216761" y="1059255"/>
                </a:lnTo>
                <a:lnTo>
                  <a:pt x="12198654" y="1520983"/>
                </a:lnTo>
                <a:lnTo>
                  <a:pt x="12189600" y="2383200"/>
                </a:lnTo>
                <a:lnTo>
                  <a:pt x="12189600" y="2383200"/>
                </a:lnTo>
                <a:lnTo>
                  <a:pt x="0" y="2383200"/>
                </a:lnTo>
                <a:lnTo>
                  <a:pt x="0" y="2383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B217018D-F876-42AC-AC82-4A79C0B83F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813" y="4474800"/>
            <a:ext cx="12191023" cy="2384425"/>
          </a:xfrm>
          <a:custGeom>
            <a:avLst/>
            <a:gdLst>
              <a:gd name="connsiteX0" fmla="*/ 0 w 12189600"/>
              <a:gd name="connsiteY0" fmla="*/ 2384425 h 2384425"/>
              <a:gd name="connsiteX1" fmla="*/ 596106 w 12189600"/>
              <a:gd name="connsiteY1" fmla="*/ 0 h 2384425"/>
              <a:gd name="connsiteX2" fmla="*/ 11593494 w 12189600"/>
              <a:gd name="connsiteY2" fmla="*/ 0 h 2384425"/>
              <a:gd name="connsiteX3" fmla="*/ 12189600 w 12189600"/>
              <a:gd name="connsiteY3" fmla="*/ 2384425 h 2384425"/>
              <a:gd name="connsiteX4" fmla="*/ 0 w 12189600"/>
              <a:gd name="connsiteY4" fmla="*/ 2384425 h 2384425"/>
              <a:gd name="connsiteX0" fmla="*/ 0 w 12189600"/>
              <a:gd name="connsiteY0" fmla="*/ 2384425 h 2384425"/>
              <a:gd name="connsiteX1" fmla="*/ 7631 w 12189600"/>
              <a:gd name="connsiteY1" fmla="*/ 0 h 2384425"/>
              <a:gd name="connsiteX2" fmla="*/ 11593494 w 12189600"/>
              <a:gd name="connsiteY2" fmla="*/ 0 h 2384425"/>
              <a:gd name="connsiteX3" fmla="*/ 12189600 w 12189600"/>
              <a:gd name="connsiteY3" fmla="*/ 2384425 h 2384425"/>
              <a:gd name="connsiteX4" fmla="*/ 0 w 12189600"/>
              <a:gd name="connsiteY4" fmla="*/ 2384425 h 2384425"/>
              <a:gd name="connsiteX0" fmla="*/ 0 w 12191023"/>
              <a:gd name="connsiteY0" fmla="*/ 2384425 h 2384425"/>
              <a:gd name="connsiteX1" fmla="*/ 7631 w 12191023"/>
              <a:gd name="connsiteY1" fmla="*/ 0 h 2384425"/>
              <a:gd name="connsiteX2" fmla="*/ 12191023 w 12191023"/>
              <a:gd name="connsiteY2" fmla="*/ 1041149 h 2384425"/>
              <a:gd name="connsiteX3" fmla="*/ 12189600 w 12191023"/>
              <a:gd name="connsiteY3" fmla="*/ 2384425 h 2384425"/>
              <a:gd name="connsiteX4" fmla="*/ 0 w 12191023"/>
              <a:gd name="connsiteY4" fmla="*/ 2384425 h 23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023" h="2384425">
                <a:moveTo>
                  <a:pt x="0" y="2384425"/>
                </a:moveTo>
                <a:cubicBezTo>
                  <a:pt x="2544" y="1589617"/>
                  <a:pt x="5087" y="794808"/>
                  <a:pt x="7631" y="0"/>
                </a:cubicBezTo>
                <a:lnTo>
                  <a:pt x="12191023" y="1041149"/>
                </a:lnTo>
                <a:cubicBezTo>
                  <a:pt x="12190549" y="1488908"/>
                  <a:pt x="12190074" y="1936666"/>
                  <a:pt x="12189600" y="2384425"/>
                </a:cubicBezTo>
                <a:lnTo>
                  <a:pt x="0" y="2384425"/>
                </a:lnTo>
                <a:close/>
              </a:path>
            </a:pathLst>
          </a:custGeom>
          <a:solidFill>
            <a:srgbClr val="2FAE7A">
              <a:alpha val="69804"/>
            </a:srgbClr>
          </a:solidFill>
        </p:spPr>
        <p:txBody>
          <a:bodyPr vert="horz" lIns="540000" tIns="180000" rIns="540000" bIns="180000" rtlCol="0" anchor="ctr">
            <a:noAutofit/>
          </a:bodyPr>
          <a:lstStyle>
            <a:lvl1pPr marL="0" indent="0">
              <a:buClr>
                <a:schemeClr val="bg1"/>
              </a:buClr>
              <a:buNone/>
              <a:defRPr lang="de-DE" b="1" smtClean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0000" indent="0">
              <a:buNone/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270000" lvl="0" indent="-270000"/>
            <a:r>
              <a:rPr lang="de-DE" dirty="0"/>
              <a:t>Formatvorlagen des Textmasters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680A733-F83D-4D19-AF27-7B0B870C8599}" type="datetime1">
              <a:rPr lang="de-DE" smtClean="0"/>
              <a:pPr/>
              <a:t>07.05.2024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8"/>
          </p:nvPr>
        </p:nvSpPr>
        <p:spPr>
          <a:xfrm>
            <a:off x="3934800" y="6326760"/>
            <a:ext cx="4320000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FZI Forschungszentrum Informatik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9"/>
          </p:nvPr>
        </p:nvSpPr>
        <p:spPr>
          <a:xfrm>
            <a:off x="540813" y="6326760"/>
            <a:ext cx="900000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CEFE82-39F2-4F47-8A0C-D5AB3496FA5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9669600" cy="539685"/>
          </a:xfrm>
        </p:spPr>
        <p:txBody>
          <a:bodyPr/>
          <a:lstStyle>
            <a:lvl1pPr marL="571500" indent="-571500">
              <a:buClr>
                <a:srgbClr val="0E2356"/>
              </a:buClr>
              <a:buSzPct val="110000"/>
              <a:buFont typeface="Source Sans Pro SemiBold" panose="020B0603030403020204" pitchFamily="34" charset="0"/>
              <a:buChar char="—"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2" name="Inhalt"/>
          <p:cNvSpPr>
            <a:spLocks noGrp="1"/>
          </p:cNvSpPr>
          <p:nvPr>
            <p:ph sz="half" idx="20"/>
          </p:nvPr>
        </p:nvSpPr>
        <p:spPr bwMode="gray">
          <a:xfrm>
            <a:off x="539998" y="1512000"/>
            <a:ext cx="11109602" cy="2791560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40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050">
                <a:solidFill>
                  <a:schemeClr val="tx2">
                    <a:lumMod val="75000"/>
                  </a:schemeClr>
                </a:solidFill>
              </a:defRPr>
            </a:lvl4pPr>
            <a:lvl5pPr marL="180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9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9669850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118545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und 3x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Inhalt"/>
          <p:cNvSpPr>
            <a:spLocks noGrp="1"/>
          </p:cNvSpPr>
          <p:nvPr>
            <p:ph idx="18"/>
          </p:nvPr>
        </p:nvSpPr>
        <p:spPr bwMode="gray">
          <a:xfrm>
            <a:off x="540000" y="1511998"/>
            <a:ext cx="11109600" cy="1432652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/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/>
            </a:lvl2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A5F5BD0A-4F87-49BC-8A0B-2A692665BC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40000" y="3088650"/>
            <a:ext cx="3607200" cy="272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360000" tIns="360000" rIns="360000" bIns="360000" anchor="b">
            <a:noAutofit/>
          </a:bodyPr>
          <a:lstStyle>
            <a:lvl1pPr marL="0" indent="0" algn="l">
              <a:buNone/>
              <a:defRPr sz="1400">
                <a:solidFill>
                  <a:schemeClr val="tx2">
                    <a:lumMod val="75000"/>
                  </a:schemeClr>
                </a:solidFill>
              </a:defRPr>
            </a:lvl1pPr>
            <a:lvl2pPr marL="450000" indent="0">
              <a:buNone/>
              <a:defRPr>
                <a:solidFill>
                  <a:schemeClr val="tx1"/>
                </a:solidFill>
              </a:defRPr>
            </a:lvl2pPr>
            <a:lvl3pPr marL="810000" indent="0">
              <a:buNone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/>
              <a:t>Textmasterformat </a:t>
            </a:r>
            <a:br>
              <a:rPr lang="de-DE" noProof="0" dirty="0"/>
            </a:br>
            <a:r>
              <a:rPr lang="de-DE" noProof="0" dirty="0"/>
              <a:t>bearbeiten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C6A9FBC2-62C6-450F-963C-687EE20ED4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291200" y="3088650"/>
            <a:ext cx="3607200" cy="272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360000" tIns="360000" rIns="360000" bIns="360000" anchor="b">
            <a:noAutofit/>
          </a:bodyPr>
          <a:lstStyle>
            <a:lvl1pPr marL="0" indent="0" algn="l">
              <a:buNone/>
              <a:defRPr sz="1400">
                <a:solidFill>
                  <a:schemeClr val="tx2">
                    <a:lumMod val="75000"/>
                  </a:schemeClr>
                </a:solidFill>
              </a:defRPr>
            </a:lvl1pPr>
            <a:lvl2pPr marL="450000" indent="0">
              <a:buNone/>
              <a:defRPr>
                <a:solidFill>
                  <a:schemeClr val="tx1"/>
                </a:solidFill>
              </a:defRPr>
            </a:lvl2pPr>
            <a:lvl3pPr marL="810000" indent="0">
              <a:buNone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/>
              <a:t>Textmasterformat </a:t>
            </a:r>
            <a:br>
              <a:rPr lang="de-DE" noProof="0" dirty="0"/>
            </a:br>
            <a:r>
              <a:rPr lang="de-DE" noProof="0" dirty="0"/>
              <a:t>bearbeiten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CC7A3C3A-436B-4808-9182-0AAFD3D49D1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8042400" y="3088650"/>
            <a:ext cx="3607200" cy="272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360000" tIns="360000" rIns="360000" bIns="360000" anchor="b">
            <a:noAutofit/>
          </a:bodyPr>
          <a:lstStyle>
            <a:lvl1pPr marL="0" indent="0" algn="l">
              <a:buNone/>
              <a:defRPr sz="1400">
                <a:solidFill>
                  <a:schemeClr val="tx2">
                    <a:lumMod val="75000"/>
                  </a:schemeClr>
                </a:solidFill>
              </a:defRPr>
            </a:lvl1pPr>
            <a:lvl2pPr marL="450000" indent="0">
              <a:buNone/>
              <a:defRPr>
                <a:solidFill>
                  <a:schemeClr val="tx1"/>
                </a:solidFill>
              </a:defRPr>
            </a:lvl2pPr>
            <a:lvl3pPr marL="810000" indent="0">
              <a:buNone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/>
              <a:t>Textmasterformat </a:t>
            </a:r>
            <a:br>
              <a:rPr lang="de-DE" noProof="0" dirty="0"/>
            </a:br>
            <a:r>
              <a:rPr lang="de-DE" noProof="0" dirty="0"/>
              <a:t>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07.05.2024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9669600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39751" y="971685"/>
            <a:ext cx="9669850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94125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x Bild mit Unter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Bildplatzhalter 37">
            <a:extLst>
              <a:ext uri="{FF2B5EF4-FFF2-40B4-BE49-F238E27FC236}">
                <a16:creationId xmlns:a16="http://schemas.microsoft.com/office/drawing/2014/main" id="{BACE67F3-129E-4A37-AA2B-2B74E47330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40000" y="1512000"/>
            <a:ext cx="3607200" cy="20772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7" name="Bildplatzhalter 37">
            <a:extLst>
              <a:ext uri="{FF2B5EF4-FFF2-40B4-BE49-F238E27FC236}">
                <a16:creationId xmlns:a16="http://schemas.microsoft.com/office/drawing/2014/main" id="{F3CFB424-DED0-479C-A1A4-C4898C7FD76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91200" y="1512000"/>
            <a:ext cx="3607200" cy="20772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8" name="Bildplatzhalter 37">
            <a:extLst>
              <a:ext uri="{FF2B5EF4-FFF2-40B4-BE49-F238E27FC236}">
                <a16:creationId xmlns:a16="http://schemas.microsoft.com/office/drawing/2014/main" id="{10B01D59-59E6-4735-BCF2-D5F56AD7A69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42400" y="1512000"/>
            <a:ext cx="3607200" cy="20772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0" name="Bildplatzhalter 37">
            <a:extLst>
              <a:ext uri="{FF2B5EF4-FFF2-40B4-BE49-F238E27FC236}">
                <a16:creationId xmlns:a16="http://schemas.microsoft.com/office/drawing/2014/main" id="{CBB818E9-760C-4D0E-927A-364FE2C3CC7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40000" y="3733050"/>
            <a:ext cx="3607200" cy="20772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1" name="Bildplatzhalter 37">
            <a:extLst>
              <a:ext uri="{FF2B5EF4-FFF2-40B4-BE49-F238E27FC236}">
                <a16:creationId xmlns:a16="http://schemas.microsoft.com/office/drawing/2014/main" id="{3B31CCEE-682F-4182-AFA8-33D9E2A1C4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91200" y="3733050"/>
            <a:ext cx="3607200" cy="20772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Bildplatzhalter 37">
            <a:extLst>
              <a:ext uri="{FF2B5EF4-FFF2-40B4-BE49-F238E27FC236}">
                <a16:creationId xmlns:a16="http://schemas.microsoft.com/office/drawing/2014/main" id="{35586E43-0CFC-40BC-8983-C179716E680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42400" y="3733050"/>
            <a:ext cx="3607200" cy="20772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2E566F3A-186E-4E04-A1D6-4E5049ACB17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40000" y="3229200"/>
            <a:ext cx="3607200" cy="360000"/>
          </a:xfrm>
          <a:solidFill>
            <a:srgbClr val="2FAE7A"/>
          </a:solidFill>
        </p:spPr>
        <p:txBody>
          <a:bodyPr vert="horz" lIns="180000" tIns="0" rIns="180000" bIns="0" rtlCol="0" anchor="ctr">
            <a:noAutofit/>
          </a:bodyPr>
          <a:lstStyle>
            <a:lvl1pPr marL="0" indent="0">
              <a:buClr>
                <a:schemeClr val="bg1"/>
              </a:buClr>
              <a:buFont typeface="Wingdings" panose="05000000000000000000" pitchFamily="2" charset="2"/>
              <a:buNone/>
              <a:defRPr lang="de-DE" sz="1600" dirty="0" smtClean="0">
                <a:solidFill>
                  <a:schemeClr val="bg1"/>
                </a:solidFill>
              </a:defRPr>
            </a:lvl1pPr>
            <a:lvl2pPr>
              <a:defRPr lang="de-DE" sz="1800" dirty="0" smtClean="0">
                <a:solidFill>
                  <a:schemeClr val="bg1"/>
                </a:solidFill>
              </a:defRPr>
            </a:lvl2pPr>
            <a:lvl3pPr>
              <a:defRPr lang="de-DE" sz="1800" dirty="0" smtClean="0">
                <a:solidFill>
                  <a:schemeClr val="bg1"/>
                </a:solidFill>
              </a:defRPr>
            </a:lvl3pPr>
            <a:lvl4pPr>
              <a:defRPr lang="de-DE" sz="1800" dirty="0" smtClean="0">
                <a:solidFill>
                  <a:schemeClr val="bg1"/>
                </a:solidFill>
              </a:defRPr>
            </a:lvl4pPr>
            <a:lvl5pPr>
              <a:defRPr lang="de-DE" sz="1800" dirty="0">
                <a:solidFill>
                  <a:schemeClr val="bg1"/>
                </a:solidFill>
              </a:defRPr>
            </a:lvl5pPr>
          </a:lstStyle>
          <a:p>
            <a:pPr marL="270000" lvl="0" indent="-270000"/>
            <a:r>
              <a:rPr lang="de-DE" dirty="0"/>
              <a:t>Textformat bearbeiten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22D841DF-4AF2-4991-AFAC-A92FF377F7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291200" y="3229200"/>
            <a:ext cx="3607200" cy="360000"/>
          </a:xfrm>
          <a:solidFill>
            <a:srgbClr val="2FAE7A"/>
          </a:solidFill>
        </p:spPr>
        <p:txBody>
          <a:bodyPr vert="horz" lIns="180000" tIns="0" rIns="180000" bIns="0" rtlCol="0" anchor="ctr">
            <a:noAutofit/>
          </a:bodyPr>
          <a:lstStyle>
            <a:lvl1pPr marL="0" indent="0">
              <a:buClr>
                <a:schemeClr val="bg1"/>
              </a:buClr>
              <a:buFont typeface="Wingdings" panose="05000000000000000000" pitchFamily="2" charset="2"/>
              <a:buNone/>
              <a:defRPr lang="de-DE" sz="1600" dirty="0" smtClean="0">
                <a:solidFill>
                  <a:schemeClr val="bg1"/>
                </a:solidFill>
              </a:defRPr>
            </a:lvl1pPr>
            <a:lvl2pPr>
              <a:defRPr lang="de-DE" sz="1800" dirty="0" smtClean="0">
                <a:solidFill>
                  <a:schemeClr val="bg1"/>
                </a:solidFill>
              </a:defRPr>
            </a:lvl2pPr>
            <a:lvl3pPr>
              <a:defRPr lang="de-DE" sz="1800" dirty="0" smtClean="0">
                <a:solidFill>
                  <a:schemeClr val="bg1"/>
                </a:solidFill>
              </a:defRPr>
            </a:lvl3pPr>
            <a:lvl4pPr>
              <a:defRPr lang="de-DE" sz="1800" dirty="0" smtClean="0">
                <a:solidFill>
                  <a:schemeClr val="bg1"/>
                </a:solidFill>
              </a:defRPr>
            </a:lvl4pPr>
            <a:lvl5pPr>
              <a:defRPr lang="de-DE" sz="1800" dirty="0">
                <a:solidFill>
                  <a:schemeClr val="bg1"/>
                </a:solidFill>
              </a:defRPr>
            </a:lvl5pPr>
          </a:lstStyle>
          <a:p>
            <a:pPr marL="270000" lvl="0" indent="-270000"/>
            <a:r>
              <a:rPr lang="de-DE" dirty="0"/>
              <a:t>Textformat bearbeiten</a:t>
            </a:r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55C103B0-2477-4BD4-99B2-1A32B68F363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042400" y="3229200"/>
            <a:ext cx="3607200" cy="360000"/>
          </a:xfrm>
          <a:solidFill>
            <a:srgbClr val="2FAE7A"/>
          </a:solidFill>
        </p:spPr>
        <p:txBody>
          <a:bodyPr vert="horz" lIns="180000" tIns="0" rIns="180000" bIns="0" rtlCol="0" anchor="ctr">
            <a:noAutofit/>
          </a:bodyPr>
          <a:lstStyle>
            <a:lvl1pPr marL="0" indent="0">
              <a:buClr>
                <a:schemeClr val="bg1"/>
              </a:buClr>
              <a:buFont typeface="Wingdings" panose="05000000000000000000" pitchFamily="2" charset="2"/>
              <a:buNone/>
              <a:defRPr lang="de-DE" sz="1600" dirty="0" smtClean="0">
                <a:solidFill>
                  <a:schemeClr val="bg1"/>
                </a:solidFill>
              </a:defRPr>
            </a:lvl1pPr>
            <a:lvl2pPr>
              <a:defRPr lang="de-DE" sz="1800" dirty="0" smtClean="0">
                <a:solidFill>
                  <a:schemeClr val="bg1"/>
                </a:solidFill>
              </a:defRPr>
            </a:lvl2pPr>
            <a:lvl3pPr>
              <a:defRPr lang="de-DE" sz="1800" dirty="0" smtClean="0">
                <a:solidFill>
                  <a:schemeClr val="bg1"/>
                </a:solidFill>
              </a:defRPr>
            </a:lvl3pPr>
            <a:lvl4pPr>
              <a:defRPr lang="de-DE" sz="1800" dirty="0" smtClean="0">
                <a:solidFill>
                  <a:schemeClr val="bg1"/>
                </a:solidFill>
              </a:defRPr>
            </a:lvl4pPr>
            <a:lvl5pPr>
              <a:defRPr lang="de-DE" sz="1800" dirty="0">
                <a:solidFill>
                  <a:schemeClr val="bg1"/>
                </a:solidFill>
              </a:defRPr>
            </a:lvl5pPr>
          </a:lstStyle>
          <a:p>
            <a:pPr marL="270000" lvl="0" indent="-270000"/>
            <a:r>
              <a:rPr lang="de-DE" dirty="0"/>
              <a:t>Textformat bearbeiten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63DB26EF-726C-4523-8214-128ED55EBAE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0000" y="5450250"/>
            <a:ext cx="3607200" cy="360000"/>
          </a:xfrm>
          <a:solidFill>
            <a:srgbClr val="2FAE7A"/>
          </a:solidFill>
        </p:spPr>
        <p:txBody>
          <a:bodyPr vert="horz" lIns="180000" tIns="0" rIns="180000" bIns="0" rtlCol="0" anchor="ctr">
            <a:noAutofit/>
          </a:bodyPr>
          <a:lstStyle>
            <a:lvl1pPr marL="0" indent="0">
              <a:buClr>
                <a:schemeClr val="bg1"/>
              </a:buClr>
              <a:buNone/>
              <a:defRPr lang="de-DE" sz="1600" dirty="0" smtClean="0">
                <a:solidFill>
                  <a:schemeClr val="bg1"/>
                </a:solidFill>
              </a:defRPr>
            </a:lvl1pPr>
            <a:lvl2pPr>
              <a:defRPr lang="de-DE" sz="1800" dirty="0" smtClean="0">
                <a:solidFill>
                  <a:schemeClr val="bg1"/>
                </a:solidFill>
              </a:defRPr>
            </a:lvl2pPr>
            <a:lvl3pPr>
              <a:defRPr lang="de-DE" sz="1800" dirty="0" smtClean="0">
                <a:solidFill>
                  <a:schemeClr val="bg1"/>
                </a:solidFill>
              </a:defRPr>
            </a:lvl3pPr>
            <a:lvl4pPr>
              <a:defRPr lang="de-DE" sz="1800" dirty="0" smtClean="0">
                <a:solidFill>
                  <a:schemeClr val="bg1"/>
                </a:solidFill>
              </a:defRPr>
            </a:lvl4pPr>
            <a:lvl5pPr>
              <a:defRPr lang="de-DE" sz="1800" dirty="0">
                <a:solidFill>
                  <a:schemeClr val="bg1"/>
                </a:solidFill>
              </a:defRPr>
            </a:lvl5pPr>
          </a:lstStyle>
          <a:p>
            <a:pPr marL="270000" lvl="0" indent="-270000"/>
            <a:r>
              <a:rPr lang="de-DE" dirty="0"/>
              <a:t>Textformat bearbeiten</a:t>
            </a:r>
          </a:p>
        </p:txBody>
      </p:sp>
      <p:sp>
        <p:nvSpPr>
          <p:cNvPr id="36" name="Textplatzhalter 3">
            <a:extLst>
              <a:ext uri="{FF2B5EF4-FFF2-40B4-BE49-F238E27FC236}">
                <a16:creationId xmlns:a16="http://schemas.microsoft.com/office/drawing/2014/main" id="{419A4019-B760-403C-BE7B-CA4FF193CD6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291200" y="5450250"/>
            <a:ext cx="3607200" cy="360000"/>
          </a:xfrm>
          <a:solidFill>
            <a:srgbClr val="2FAE7A"/>
          </a:solidFill>
        </p:spPr>
        <p:txBody>
          <a:bodyPr vert="horz" lIns="180000" tIns="0" rIns="180000" bIns="0" rtlCol="0" anchor="ctr">
            <a:noAutofit/>
          </a:bodyPr>
          <a:lstStyle>
            <a:lvl1pPr marL="0" indent="0">
              <a:buClr>
                <a:schemeClr val="bg1"/>
              </a:buClr>
              <a:buNone/>
              <a:defRPr lang="de-DE" sz="1600" dirty="0" smtClean="0">
                <a:solidFill>
                  <a:schemeClr val="bg1"/>
                </a:solidFill>
              </a:defRPr>
            </a:lvl1pPr>
            <a:lvl2pPr>
              <a:defRPr lang="de-DE" sz="1800" dirty="0" smtClean="0">
                <a:solidFill>
                  <a:schemeClr val="bg1"/>
                </a:solidFill>
              </a:defRPr>
            </a:lvl2pPr>
            <a:lvl3pPr>
              <a:defRPr lang="de-DE" sz="1800" dirty="0" smtClean="0">
                <a:solidFill>
                  <a:schemeClr val="bg1"/>
                </a:solidFill>
              </a:defRPr>
            </a:lvl3pPr>
            <a:lvl4pPr>
              <a:defRPr lang="de-DE" sz="1800" dirty="0" smtClean="0">
                <a:solidFill>
                  <a:schemeClr val="bg1"/>
                </a:solidFill>
              </a:defRPr>
            </a:lvl4pPr>
            <a:lvl5pPr>
              <a:defRPr lang="de-DE" sz="1800" dirty="0">
                <a:solidFill>
                  <a:schemeClr val="bg1"/>
                </a:solidFill>
              </a:defRPr>
            </a:lvl5pPr>
          </a:lstStyle>
          <a:p>
            <a:pPr marL="270000" lvl="0" indent="-270000"/>
            <a:r>
              <a:rPr lang="de-DE" dirty="0"/>
              <a:t>Textformat bearbeiten</a:t>
            </a:r>
          </a:p>
        </p:txBody>
      </p:sp>
      <p:sp>
        <p:nvSpPr>
          <p:cNvPr id="37" name="Textplatzhalter 3">
            <a:extLst>
              <a:ext uri="{FF2B5EF4-FFF2-40B4-BE49-F238E27FC236}">
                <a16:creationId xmlns:a16="http://schemas.microsoft.com/office/drawing/2014/main" id="{BAFDB80F-41A9-4162-B649-F32C2D9BBE3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042400" y="5450250"/>
            <a:ext cx="3607200" cy="360000"/>
          </a:xfrm>
          <a:solidFill>
            <a:srgbClr val="2FAE7A"/>
          </a:solidFill>
        </p:spPr>
        <p:txBody>
          <a:bodyPr vert="horz" lIns="180000" tIns="0" rIns="180000" bIns="0" rtlCol="0" anchor="ctr">
            <a:noAutofit/>
          </a:bodyPr>
          <a:lstStyle>
            <a:lvl1pPr marL="0" indent="0">
              <a:buClr>
                <a:schemeClr val="bg1"/>
              </a:buClr>
              <a:buNone/>
              <a:defRPr lang="de-DE" sz="1600" dirty="0" smtClean="0">
                <a:solidFill>
                  <a:schemeClr val="bg1"/>
                </a:solidFill>
              </a:defRPr>
            </a:lvl1pPr>
            <a:lvl2pPr>
              <a:defRPr lang="de-DE" sz="1800" dirty="0" smtClean="0">
                <a:solidFill>
                  <a:schemeClr val="bg1"/>
                </a:solidFill>
              </a:defRPr>
            </a:lvl2pPr>
            <a:lvl3pPr>
              <a:defRPr lang="de-DE" sz="1800" dirty="0" smtClean="0">
                <a:solidFill>
                  <a:schemeClr val="bg1"/>
                </a:solidFill>
              </a:defRPr>
            </a:lvl3pPr>
            <a:lvl4pPr>
              <a:defRPr lang="de-DE" sz="1800" dirty="0" smtClean="0">
                <a:solidFill>
                  <a:schemeClr val="bg1"/>
                </a:solidFill>
              </a:defRPr>
            </a:lvl4pPr>
            <a:lvl5pPr>
              <a:defRPr lang="de-DE" sz="1800" dirty="0">
                <a:solidFill>
                  <a:schemeClr val="bg1"/>
                </a:solidFill>
              </a:defRPr>
            </a:lvl5pPr>
          </a:lstStyle>
          <a:p>
            <a:pPr marL="270000" lvl="0" indent="-270000"/>
            <a:r>
              <a:rPr lang="de-DE" dirty="0"/>
              <a:t>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40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07.05.2024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2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9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9669600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9669850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208770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Bild mit Unterzeile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ild 1">
            <a:extLst>
              <a:ext uri="{FF2B5EF4-FFF2-40B4-BE49-F238E27FC236}">
                <a16:creationId xmlns:a16="http://schemas.microsoft.com/office/drawing/2014/main" id="{D704CF33-35D5-43F8-909B-6DEDC7A1934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 bwMode="gray">
          <a:xfrm>
            <a:off x="540000" y="1512000"/>
            <a:ext cx="3663959" cy="2124000"/>
          </a:xfrm>
          <a:solidFill>
            <a:schemeClr val="bg1">
              <a:lumMod val="85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/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52" name="Textplatzhalter 51">
            <a:extLst>
              <a:ext uri="{FF2B5EF4-FFF2-40B4-BE49-F238E27FC236}">
                <a16:creationId xmlns:a16="http://schemas.microsoft.com/office/drawing/2014/main" id="{0847ADA0-AFB3-4C03-BDD5-A020F7AAE6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3636001"/>
            <a:ext cx="3663958" cy="217425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44000" rtlCol="0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smtClean="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smtClean="0">
                <a:solidFill>
                  <a:schemeClr val="tx2">
                    <a:lumMod val="75000"/>
                  </a:schemeClr>
                </a:solidFill>
              </a:defRPr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900" smtClean="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3" name="Bild 1">
            <a:extLst>
              <a:ext uri="{FF2B5EF4-FFF2-40B4-BE49-F238E27FC236}">
                <a16:creationId xmlns:a16="http://schemas.microsoft.com/office/drawing/2014/main" id="{F2F99FF3-4259-4441-89A9-4CBA732E9E6D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 bwMode="gray">
          <a:xfrm>
            <a:off x="4257767" y="1512000"/>
            <a:ext cx="3663959" cy="2124000"/>
          </a:xfrm>
          <a:solidFill>
            <a:schemeClr val="bg1">
              <a:lumMod val="85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/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55" name="Textplatzhalter 51">
            <a:extLst>
              <a:ext uri="{FF2B5EF4-FFF2-40B4-BE49-F238E27FC236}">
                <a16:creationId xmlns:a16="http://schemas.microsoft.com/office/drawing/2014/main" id="{73C87B52-DBA8-4D6E-9389-19D74098B93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57767" y="3636001"/>
            <a:ext cx="3663958" cy="217425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44000" rtlCol="0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smtClean="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smtClean="0">
                <a:solidFill>
                  <a:schemeClr val="tx2">
                    <a:lumMod val="75000"/>
                  </a:schemeClr>
                </a:solidFill>
              </a:defRPr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900" smtClean="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60" name="Bildplatzhalter 59">
            <a:extLst>
              <a:ext uri="{FF2B5EF4-FFF2-40B4-BE49-F238E27FC236}">
                <a16:creationId xmlns:a16="http://schemas.microsoft.com/office/drawing/2014/main" id="{9885A13F-9AAC-4F87-8E00-E262610D6BD6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 bwMode="gray">
          <a:xfrm>
            <a:off x="7975534" y="1512000"/>
            <a:ext cx="3663959" cy="21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180000" tIns="180000" rIns="180000" bIns="18000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58" name="Textplatzhalter 51">
            <a:extLst>
              <a:ext uri="{FF2B5EF4-FFF2-40B4-BE49-F238E27FC236}">
                <a16:creationId xmlns:a16="http://schemas.microsoft.com/office/drawing/2014/main" id="{7CBB49CB-81CE-4501-83B8-92EB28B1D7F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975535" y="3636001"/>
            <a:ext cx="3663958" cy="2174250"/>
          </a:xfrm>
          <a:solidFill>
            <a:schemeClr val="bg1">
              <a:lumMod val="95000"/>
            </a:schemeClr>
          </a:solidFill>
        </p:spPr>
        <p:txBody>
          <a:bodyPr vert="horz" lIns="180000" tIns="180000" rIns="180000" bIns="144000" rtlCol="0">
            <a:noAutofit/>
          </a:bodyPr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400" smtClean="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200" smtClean="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1050" smtClean="0">
                <a:solidFill>
                  <a:schemeClr val="tx2">
                    <a:lumMod val="75000"/>
                  </a:schemeClr>
                </a:solidFill>
              </a:defRPr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lang="de-DE" sz="900" smtClean="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C27F3C77-2FBE-42CD-AF30-46A4A75BA2D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57346" y="3276000"/>
            <a:ext cx="3664800" cy="360000"/>
          </a:xfrm>
          <a:solidFill>
            <a:srgbClr val="2FAE7A"/>
          </a:solidFill>
        </p:spPr>
        <p:txBody>
          <a:bodyPr vert="horz" lIns="180000" tIns="0" rIns="180000" bIns="0" rtlCol="0" anchor="ctr">
            <a:noAutofit/>
          </a:bodyPr>
          <a:lstStyle>
            <a:lvl1pPr marL="0" indent="0">
              <a:buClr>
                <a:schemeClr val="bg1"/>
              </a:buClr>
              <a:buNone/>
              <a:defRPr lang="de-DE" sz="1600" dirty="0" smtClean="0">
                <a:solidFill>
                  <a:schemeClr val="bg1"/>
                </a:solidFill>
              </a:defRPr>
            </a:lvl1pPr>
            <a:lvl2pPr>
              <a:defRPr lang="de-DE" sz="1800" dirty="0" smtClean="0">
                <a:solidFill>
                  <a:schemeClr val="bg1"/>
                </a:solidFill>
              </a:defRPr>
            </a:lvl2pPr>
            <a:lvl3pPr>
              <a:defRPr lang="de-DE" sz="1800" dirty="0" smtClean="0">
                <a:solidFill>
                  <a:schemeClr val="bg1"/>
                </a:solidFill>
              </a:defRPr>
            </a:lvl3pPr>
            <a:lvl4pPr>
              <a:defRPr lang="de-DE" sz="1800" dirty="0" smtClean="0">
                <a:solidFill>
                  <a:schemeClr val="bg1"/>
                </a:solidFill>
              </a:defRPr>
            </a:lvl4pPr>
            <a:lvl5pPr>
              <a:defRPr lang="de-DE" sz="1800" dirty="0">
                <a:solidFill>
                  <a:schemeClr val="bg1"/>
                </a:solidFill>
              </a:defRPr>
            </a:lvl5pPr>
          </a:lstStyle>
          <a:p>
            <a:pPr marL="270000" lvl="0" indent="-270000"/>
            <a:r>
              <a:rPr lang="de-DE" dirty="0"/>
              <a:t>Textformat bearbeiten</a:t>
            </a:r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25F086D1-2AB7-4CDB-B05A-739B9E72D3A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74693" y="3276000"/>
            <a:ext cx="3664800" cy="360000"/>
          </a:xfrm>
          <a:solidFill>
            <a:srgbClr val="2FAE7A"/>
          </a:solidFill>
        </p:spPr>
        <p:txBody>
          <a:bodyPr vert="horz" lIns="180000" tIns="0" rIns="180000" bIns="0" rtlCol="0" anchor="ctr">
            <a:noAutofit/>
          </a:bodyPr>
          <a:lstStyle>
            <a:lvl1pPr marL="0" indent="0">
              <a:buClr>
                <a:schemeClr val="bg1"/>
              </a:buClr>
              <a:buNone/>
              <a:defRPr lang="de-DE" sz="1600" dirty="0" smtClean="0">
                <a:solidFill>
                  <a:schemeClr val="bg1"/>
                </a:solidFill>
              </a:defRPr>
            </a:lvl1pPr>
            <a:lvl2pPr>
              <a:defRPr lang="de-DE" sz="1800" dirty="0" smtClean="0">
                <a:solidFill>
                  <a:schemeClr val="bg1"/>
                </a:solidFill>
              </a:defRPr>
            </a:lvl2pPr>
            <a:lvl3pPr>
              <a:defRPr lang="de-DE" sz="1800" dirty="0" smtClean="0">
                <a:solidFill>
                  <a:schemeClr val="bg1"/>
                </a:solidFill>
              </a:defRPr>
            </a:lvl3pPr>
            <a:lvl4pPr>
              <a:defRPr lang="de-DE" sz="1800" dirty="0" smtClean="0">
                <a:solidFill>
                  <a:schemeClr val="bg1"/>
                </a:solidFill>
              </a:defRPr>
            </a:lvl4pPr>
            <a:lvl5pPr>
              <a:defRPr lang="de-DE" sz="1800" dirty="0">
                <a:solidFill>
                  <a:schemeClr val="bg1"/>
                </a:solidFill>
              </a:defRPr>
            </a:lvl5pPr>
          </a:lstStyle>
          <a:p>
            <a:pPr marL="270000" lvl="0" indent="-270000"/>
            <a:r>
              <a:rPr lang="de-DE" dirty="0"/>
              <a:t>Textformat bearbeiten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FD6303B1-E473-4E25-90C6-09F422B4B79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40000" y="3276000"/>
            <a:ext cx="3664800" cy="360000"/>
          </a:xfrm>
          <a:solidFill>
            <a:srgbClr val="2FAE7A"/>
          </a:solidFill>
        </p:spPr>
        <p:txBody>
          <a:bodyPr vert="horz" lIns="180000" tIns="0" rIns="180000" bIns="0" rtlCol="0" anchor="ctr">
            <a:noAutofit/>
          </a:bodyPr>
          <a:lstStyle>
            <a:lvl1pPr marL="0" indent="0">
              <a:buClr>
                <a:schemeClr val="bg1"/>
              </a:buClr>
              <a:buNone/>
              <a:defRPr lang="de-DE" sz="1600" dirty="0" smtClean="0">
                <a:solidFill>
                  <a:schemeClr val="bg1"/>
                </a:solidFill>
              </a:defRPr>
            </a:lvl1pPr>
            <a:lvl2pPr>
              <a:defRPr lang="de-DE" sz="1800" dirty="0" smtClean="0">
                <a:solidFill>
                  <a:schemeClr val="bg1"/>
                </a:solidFill>
              </a:defRPr>
            </a:lvl2pPr>
            <a:lvl3pPr>
              <a:defRPr lang="de-DE" sz="1800" dirty="0" smtClean="0">
                <a:solidFill>
                  <a:schemeClr val="bg1"/>
                </a:solidFill>
              </a:defRPr>
            </a:lvl3pPr>
            <a:lvl4pPr>
              <a:defRPr lang="de-DE" sz="1800" dirty="0" smtClean="0">
                <a:solidFill>
                  <a:schemeClr val="bg1"/>
                </a:solidFill>
              </a:defRPr>
            </a:lvl4pPr>
            <a:lvl5pPr>
              <a:defRPr lang="de-DE" sz="1800" dirty="0">
                <a:solidFill>
                  <a:schemeClr val="bg1"/>
                </a:solidFill>
              </a:defRPr>
            </a:lvl5pPr>
          </a:lstStyle>
          <a:p>
            <a:pPr marL="270000" lvl="0" indent="-270000"/>
            <a:r>
              <a:rPr lang="de-DE" dirty="0"/>
              <a:t>Textformat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07.05.2024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5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9669600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9751" y="971685"/>
            <a:ext cx="9669850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414377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1"/>
          <p:cNvSpPr>
            <a:spLocks noGrp="1"/>
          </p:cNvSpPr>
          <p:nvPr>
            <p:ph type="body" sz="quarter" idx="41"/>
          </p:nvPr>
        </p:nvSpPr>
        <p:spPr bwMode="gray">
          <a:xfrm>
            <a:off x="540000" y="2689200"/>
            <a:ext cx="2455200" cy="1944000"/>
          </a:xfrm>
        </p:spPr>
        <p:txBody>
          <a:bodyPr rIns="0" anchor="ctr"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cxnSp>
        <p:nvCxnSpPr>
          <p:cNvPr id="24" name="Linie"/>
          <p:cNvCxnSpPr/>
          <p:nvPr userDrawn="1"/>
        </p:nvCxnSpPr>
        <p:spPr bwMode="gray">
          <a:xfrm>
            <a:off x="3179206" y="3661200"/>
            <a:ext cx="396000" cy="0"/>
          </a:xfrm>
          <a:prstGeom prst="line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Rechteck 1"/>
          <p:cNvSpPr>
            <a:spLocks noChangeAspect="1"/>
          </p:cNvSpPr>
          <p:nvPr userDrawn="1"/>
        </p:nvSpPr>
        <p:spPr bwMode="gray">
          <a:xfrm>
            <a:off x="3575206" y="2581200"/>
            <a:ext cx="2160000" cy="2160000"/>
          </a:xfrm>
          <a:prstGeom prst="rect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37" name="Bild 1"/>
          <p:cNvSpPr>
            <a:spLocks noGrp="1" noChangeAspect="1"/>
          </p:cNvSpPr>
          <p:nvPr>
            <p:ph type="pic" sz="quarter" idx="34"/>
          </p:nvPr>
        </p:nvSpPr>
        <p:spPr bwMode="gray">
          <a:xfrm>
            <a:off x="3683206" y="2689200"/>
            <a:ext cx="1944000" cy="194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44000" tIns="144000" rIns="144000" bIns="144000" anchor="ctr"/>
          <a:lstStyle>
            <a:lvl1pPr marL="0" indent="0" algn="ctr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sp>
        <p:nvSpPr>
          <p:cNvPr id="31" name="Rechteck 2"/>
          <p:cNvSpPr>
            <a:spLocks noChangeAspect="1"/>
          </p:cNvSpPr>
          <p:nvPr userDrawn="1"/>
        </p:nvSpPr>
        <p:spPr bwMode="gray">
          <a:xfrm>
            <a:off x="6455206" y="2581200"/>
            <a:ext cx="2160000" cy="2160000"/>
          </a:xfrm>
          <a:prstGeom prst="rect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93E64EC1-D877-415C-A62F-69872135CEDB}"/>
              </a:ext>
            </a:extLst>
          </p:cNvPr>
          <p:cNvSpPr>
            <a:spLocks noGrp="1" noChangeAspect="1"/>
          </p:cNvSpPr>
          <p:nvPr>
            <p:ph type="pic" sz="quarter" idx="33"/>
          </p:nvPr>
        </p:nvSpPr>
        <p:spPr bwMode="gray">
          <a:xfrm>
            <a:off x="6563206" y="2689200"/>
            <a:ext cx="1944000" cy="194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144000" tIns="144000" rIns="144000" bIns="144000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de-DE" noProof="0" dirty="0"/>
              <a:t>Bild durch Klicken auf Symbol hinzufügen</a:t>
            </a:r>
          </a:p>
        </p:txBody>
      </p:sp>
      <p:cxnSp>
        <p:nvCxnSpPr>
          <p:cNvPr id="25" name="Linie"/>
          <p:cNvCxnSpPr/>
          <p:nvPr userDrawn="1"/>
        </p:nvCxnSpPr>
        <p:spPr bwMode="gray">
          <a:xfrm>
            <a:off x="8615206" y="3661200"/>
            <a:ext cx="396000" cy="0"/>
          </a:xfrm>
          <a:prstGeom prst="line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 2"/>
          <p:cNvSpPr>
            <a:spLocks noGrp="1"/>
          </p:cNvSpPr>
          <p:nvPr>
            <p:ph type="body" sz="quarter" idx="42"/>
          </p:nvPr>
        </p:nvSpPr>
        <p:spPr bwMode="gray">
          <a:xfrm>
            <a:off x="9194400" y="2689200"/>
            <a:ext cx="2455200" cy="1944000"/>
          </a:xfrm>
        </p:spPr>
        <p:txBody>
          <a:bodyPr lIns="0" rIns="0" anchor="ctr"/>
          <a:lstStyle>
            <a:lvl1pPr marL="0" indent="0" algn="l">
              <a:buFontTx/>
              <a:buNone/>
              <a:defRPr/>
            </a:lvl1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43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07.05.2024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5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4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9669600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9669850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255130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Titel: Agenda</a:t>
            </a:r>
          </a:p>
        </p:txBody>
      </p:sp>
      <p:sp>
        <p:nvSpPr>
          <p:cNvPr id="37" name="Datumsplatzhalter 36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07.05.2024</a:t>
            </a:fld>
            <a:endParaRPr lang="de-DE" noProof="0" dirty="0"/>
          </a:p>
        </p:txBody>
      </p:sp>
      <p:sp>
        <p:nvSpPr>
          <p:cNvPr id="38" name="Fußzeilenplatzhalter 37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39" name="Foliennummernplatzhalter 38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19662" y="2237014"/>
            <a:ext cx="2921657" cy="816430"/>
          </a:xfr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8126903" y="2258634"/>
            <a:ext cx="2921657" cy="81643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658FF60-A033-48E9-BDCA-6A42745D0B3B}"/>
              </a:ext>
            </a:extLst>
          </p:cNvPr>
          <p:cNvGrpSpPr/>
          <p:nvPr userDrawn="1"/>
        </p:nvGrpSpPr>
        <p:grpSpPr bwMode="gray">
          <a:xfrm>
            <a:off x="4169829" y="2216849"/>
            <a:ext cx="1690746" cy="900000"/>
            <a:chOff x="3800475" y="1970965"/>
            <a:chExt cx="1690746" cy="90000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8291149-1D7F-44F6-8FDB-3A075DC88164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591221" y="1970965"/>
              <a:ext cx="900000" cy="900000"/>
            </a:xfrm>
            <a:prstGeom prst="rect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noProof="0" dirty="0">
                <a:latin typeface="Source Sans Pro" panose="020B0503030403020204" pitchFamily="34" charset="0"/>
              </a:endParaRPr>
            </a:p>
          </p:txBody>
        </p:sp>
        <p:cxnSp>
          <p:nvCxnSpPr>
            <p:cNvPr id="10" name="Linie">
              <a:extLst>
                <a:ext uri="{FF2B5EF4-FFF2-40B4-BE49-F238E27FC236}">
                  <a16:creationId xmlns:a16="http://schemas.microsoft.com/office/drawing/2014/main" id="{ACE23054-734A-4241-98B8-08E94CC3689D}"/>
                </a:ext>
              </a:extLst>
            </p:cNvPr>
            <p:cNvCxnSpPr/>
            <p:nvPr/>
          </p:nvCxnSpPr>
          <p:spPr bwMode="gray">
            <a:xfrm>
              <a:off x="3800475" y="2420965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879991E4-337A-4EE1-9574-3024761EC763}"/>
                </a:ext>
              </a:extLst>
            </p:cNvPr>
            <p:cNvSpPr/>
            <p:nvPr/>
          </p:nvSpPr>
          <p:spPr bwMode="gray">
            <a:xfrm>
              <a:off x="4681221" y="2060965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2000" b="1" dirty="0">
                  <a:solidFill>
                    <a:srgbClr val="2FAE7A"/>
                  </a:solidFill>
                  <a:latin typeface="Source Sans Pro" panose="020B0503030403020204" pitchFamily="34" charset="0"/>
                </a:rPr>
                <a:t>1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8BF716C8-7FFF-4836-B4F3-F334F2D9BB39}"/>
              </a:ext>
            </a:extLst>
          </p:cNvPr>
          <p:cNvGrpSpPr/>
          <p:nvPr userDrawn="1"/>
        </p:nvGrpSpPr>
        <p:grpSpPr bwMode="gray">
          <a:xfrm>
            <a:off x="6328575" y="2216849"/>
            <a:ext cx="1692000" cy="900000"/>
            <a:chOff x="5959221" y="1988749"/>
            <a:chExt cx="1692000" cy="900000"/>
          </a:xfrm>
        </p:grpSpPr>
        <p:cxnSp>
          <p:nvCxnSpPr>
            <p:cNvPr id="13" name="Linie">
              <a:extLst>
                <a:ext uri="{FF2B5EF4-FFF2-40B4-BE49-F238E27FC236}">
                  <a16:creationId xmlns:a16="http://schemas.microsoft.com/office/drawing/2014/main" id="{8BC3BB71-3FE8-4B2A-86A8-8CCB487C316E}"/>
                </a:ext>
              </a:extLst>
            </p:cNvPr>
            <p:cNvCxnSpPr/>
            <p:nvPr/>
          </p:nvCxnSpPr>
          <p:spPr bwMode="gray">
            <a:xfrm>
              <a:off x="6859221" y="2438749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B5B891B7-F057-4CC6-9D13-72DA735006C3}"/>
                </a:ext>
              </a:extLst>
            </p:cNvPr>
            <p:cNvGrpSpPr/>
            <p:nvPr/>
          </p:nvGrpSpPr>
          <p:grpSpPr bwMode="gray">
            <a:xfrm>
              <a:off x="5959221" y="1988749"/>
              <a:ext cx="900000" cy="900000"/>
              <a:chOff x="5959221" y="1988749"/>
              <a:chExt cx="900000" cy="900000"/>
            </a:xfrm>
          </p:grpSpPr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47D7545C-3656-4C94-A9E7-E5FA38619408}"/>
                  </a:ext>
                </a:extLst>
              </p:cNvPr>
              <p:cNvSpPr>
                <a:spLocks noChangeAspect="1"/>
              </p:cNvSpPr>
              <p:nvPr/>
            </p:nvSpPr>
            <p:spPr bwMode="gray">
              <a:xfrm>
                <a:off x="5959221" y="1988749"/>
                <a:ext cx="900000" cy="900000"/>
              </a:xfrm>
              <a:prstGeom prst="rect">
                <a:avLst/>
              </a:prstGeom>
              <a:noFill/>
              <a:ln w="12700">
                <a:solidFill>
                  <a:srgbClr val="2FAE7A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endParaRPr lang="de-DE" noProof="0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852C4639-8369-4536-8770-9EF49424CC00}"/>
                  </a:ext>
                </a:extLst>
              </p:cNvPr>
              <p:cNvSpPr/>
              <p:nvPr/>
            </p:nvSpPr>
            <p:spPr bwMode="gray">
              <a:xfrm>
                <a:off x="6049221" y="2078749"/>
                <a:ext cx="720000" cy="72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2000" b="1" dirty="0">
                    <a:solidFill>
                      <a:srgbClr val="2FAE7A"/>
                    </a:solidFill>
                    <a:latin typeface="Source Sans Pro" panose="020B0503030403020204" pitchFamily="34" charset="0"/>
                  </a:rPr>
                  <a:t>3</a:t>
                </a:r>
              </a:p>
            </p:txBody>
          </p:sp>
        </p:grpSp>
      </p:grpSp>
      <p:sp>
        <p:nvSpPr>
          <p:cNvPr id="17" name="Textplatzhalt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119662" y="3581516"/>
            <a:ext cx="2921657" cy="816430"/>
          </a:xfr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sp>
        <p:nvSpPr>
          <p:cNvPr id="18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8126903" y="3603136"/>
            <a:ext cx="2921657" cy="81643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658FF60-A033-48E9-BDCA-6A42745D0B3B}"/>
              </a:ext>
            </a:extLst>
          </p:cNvPr>
          <p:cNvGrpSpPr/>
          <p:nvPr userDrawn="1"/>
        </p:nvGrpSpPr>
        <p:grpSpPr bwMode="gray">
          <a:xfrm>
            <a:off x="4169829" y="3561351"/>
            <a:ext cx="1690746" cy="900000"/>
            <a:chOff x="3800475" y="1970965"/>
            <a:chExt cx="1690746" cy="900000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8291149-1D7F-44F6-8FDB-3A075DC88164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591221" y="1970965"/>
              <a:ext cx="900000" cy="900000"/>
            </a:xfrm>
            <a:prstGeom prst="rect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noProof="0" dirty="0">
                <a:latin typeface="Source Sans Pro" panose="020B0503030403020204" pitchFamily="34" charset="0"/>
              </a:endParaRPr>
            </a:p>
          </p:txBody>
        </p:sp>
        <p:cxnSp>
          <p:nvCxnSpPr>
            <p:cNvPr id="21" name="Linie">
              <a:extLst>
                <a:ext uri="{FF2B5EF4-FFF2-40B4-BE49-F238E27FC236}">
                  <a16:creationId xmlns:a16="http://schemas.microsoft.com/office/drawing/2014/main" id="{ACE23054-734A-4241-98B8-08E94CC3689D}"/>
                </a:ext>
              </a:extLst>
            </p:cNvPr>
            <p:cNvCxnSpPr/>
            <p:nvPr/>
          </p:nvCxnSpPr>
          <p:spPr bwMode="gray">
            <a:xfrm>
              <a:off x="3800475" y="2420965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879991E4-337A-4EE1-9574-3024761EC763}"/>
                </a:ext>
              </a:extLst>
            </p:cNvPr>
            <p:cNvSpPr/>
            <p:nvPr/>
          </p:nvSpPr>
          <p:spPr bwMode="gray">
            <a:xfrm>
              <a:off x="4681221" y="2060965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2000" b="1" dirty="0">
                  <a:solidFill>
                    <a:srgbClr val="2FAE7A"/>
                  </a:solidFill>
                  <a:latin typeface="Source Sans Pro" panose="020B0503030403020204" pitchFamily="34" charset="0"/>
                </a:rPr>
                <a:t>2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BF716C8-7FFF-4836-B4F3-F334F2D9BB39}"/>
              </a:ext>
            </a:extLst>
          </p:cNvPr>
          <p:cNvGrpSpPr/>
          <p:nvPr userDrawn="1"/>
        </p:nvGrpSpPr>
        <p:grpSpPr bwMode="gray">
          <a:xfrm>
            <a:off x="6328575" y="3561351"/>
            <a:ext cx="1692000" cy="900000"/>
            <a:chOff x="5959221" y="1988749"/>
            <a:chExt cx="1692000" cy="900000"/>
          </a:xfrm>
        </p:grpSpPr>
        <p:cxnSp>
          <p:nvCxnSpPr>
            <p:cNvPr id="24" name="Linie">
              <a:extLst>
                <a:ext uri="{FF2B5EF4-FFF2-40B4-BE49-F238E27FC236}">
                  <a16:creationId xmlns:a16="http://schemas.microsoft.com/office/drawing/2014/main" id="{8BC3BB71-3FE8-4B2A-86A8-8CCB487C316E}"/>
                </a:ext>
              </a:extLst>
            </p:cNvPr>
            <p:cNvCxnSpPr/>
            <p:nvPr/>
          </p:nvCxnSpPr>
          <p:spPr bwMode="gray">
            <a:xfrm>
              <a:off x="6859221" y="2438749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B5B891B7-F057-4CC6-9D13-72DA735006C3}"/>
                </a:ext>
              </a:extLst>
            </p:cNvPr>
            <p:cNvGrpSpPr/>
            <p:nvPr/>
          </p:nvGrpSpPr>
          <p:grpSpPr bwMode="gray">
            <a:xfrm>
              <a:off x="5959221" y="1988749"/>
              <a:ext cx="900000" cy="900000"/>
              <a:chOff x="5959221" y="1988749"/>
              <a:chExt cx="900000" cy="900000"/>
            </a:xfrm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47D7545C-3656-4C94-A9E7-E5FA38619408}"/>
                  </a:ext>
                </a:extLst>
              </p:cNvPr>
              <p:cNvSpPr>
                <a:spLocks noChangeAspect="1"/>
              </p:cNvSpPr>
              <p:nvPr/>
            </p:nvSpPr>
            <p:spPr bwMode="gray">
              <a:xfrm>
                <a:off x="5959221" y="1988749"/>
                <a:ext cx="900000" cy="900000"/>
              </a:xfrm>
              <a:prstGeom prst="rect">
                <a:avLst/>
              </a:prstGeom>
              <a:noFill/>
              <a:ln w="12700">
                <a:solidFill>
                  <a:srgbClr val="2FAE7A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endParaRPr lang="de-DE" noProof="0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52C4639-8369-4536-8770-9EF49424CC00}"/>
                  </a:ext>
                </a:extLst>
              </p:cNvPr>
              <p:cNvSpPr/>
              <p:nvPr/>
            </p:nvSpPr>
            <p:spPr bwMode="gray">
              <a:xfrm>
                <a:off x="6049221" y="2078749"/>
                <a:ext cx="720000" cy="72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2000" b="1" dirty="0">
                    <a:solidFill>
                      <a:srgbClr val="2FAE7A"/>
                    </a:solidFill>
                    <a:latin typeface="Source Sans Pro" panose="020B0503030403020204" pitchFamily="34" charset="0"/>
                  </a:rPr>
                  <a:t>4</a:t>
                </a:r>
              </a:p>
            </p:txBody>
          </p:sp>
        </p:grpSp>
      </p:grp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0" y="971685"/>
            <a:ext cx="10387013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101843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Bildplatzhalter 47">
            <a:extLst>
              <a:ext uri="{FF2B5EF4-FFF2-40B4-BE49-F238E27FC236}">
                <a16:creationId xmlns:a16="http://schemas.microsoft.com/office/drawing/2014/main" id="{012DBFA8-AC09-4D91-A009-089CDA19BF23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 bwMode="gray">
          <a:xfrm>
            <a:off x="6419207" y="1624539"/>
            <a:ext cx="1717200" cy="171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cxnSp>
        <p:nvCxnSpPr>
          <p:cNvPr id="10" name="Linie">
            <a:extLst>
              <a:ext uri="{FF2B5EF4-FFF2-40B4-BE49-F238E27FC236}">
                <a16:creationId xmlns:a16="http://schemas.microsoft.com/office/drawing/2014/main" id="{90E54B75-CEA3-452C-A57D-CD615CE79F96}"/>
              </a:ext>
            </a:extLst>
          </p:cNvPr>
          <p:cNvCxnSpPr/>
          <p:nvPr userDrawn="1"/>
        </p:nvCxnSpPr>
        <p:spPr bwMode="gray">
          <a:xfrm>
            <a:off x="3478007" y="2483139"/>
            <a:ext cx="468000" cy="0"/>
          </a:xfrm>
          <a:prstGeom prst="line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9F65A952-5F37-4087-88E6-9B3FBB995DA1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3946007" y="1516539"/>
            <a:ext cx="1933200" cy="1933200"/>
          </a:xfrm>
          <a:prstGeom prst="rect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noProof="0" dirty="0">
              <a:latin typeface="Source Sans Pro" panose="020B0503030403020204" pitchFamily="34" charset="0"/>
            </a:endParaRPr>
          </a:p>
        </p:txBody>
      </p:sp>
      <p:cxnSp>
        <p:nvCxnSpPr>
          <p:cNvPr id="14" name="Linie">
            <a:extLst>
              <a:ext uri="{FF2B5EF4-FFF2-40B4-BE49-F238E27FC236}">
                <a16:creationId xmlns:a16="http://schemas.microsoft.com/office/drawing/2014/main" id="{B76A99E5-DFC3-4758-B1E9-D586CBC48FC6}"/>
              </a:ext>
            </a:extLst>
          </p:cNvPr>
          <p:cNvCxnSpPr/>
          <p:nvPr userDrawn="1"/>
        </p:nvCxnSpPr>
        <p:spPr bwMode="gray">
          <a:xfrm>
            <a:off x="8244407" y="2483139"/>
            <a:ext cx="468000" cy="0"/>
          </a:xfrm>
          <a:prstGeom prst="line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Rechteck: eine Ecke abgeschnitten 35">
            <a:extLst>
              <a:ext uri="{FF2B5EF4-FFF2-40B4-BE49-F238E27FC236}">
                <a16:creationId xmlns:a16="http://schemas.microsoft.com/office/drawing/2014/main" id="{5A67022F-FFB7-4740-9213-8CBF33C848CD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6311207" y="1516539"/>
            <a:ext cx="1933200" cy="1933200"/>
          </a:xfrm>
          <a:prstGeom prst="rect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noProof="0" dirty="0">
              <a:latin typeface="Source Sans Pro" panose="020B0503030403020204" pitchFamily="34" charset="0"/>
            </a:endParaRPr>
          </a:p>
        </p:txBody>
      </p:sp>
      <p:cxnSp>
        <p:nvCxnSpPr>
          <p:cNvPr id="18" name="Linie">
            <a:extLst>
              <a:ext uri="{FF2B5EF4-FFF2-40B4-BE49-F238E27FC236}">
                <a16:creationId xmlns:a16="http://schemas.microsoft.com/office/drawing/2014/main" id="{56A2E854-E222-4120-B532-CD945619F7EE}"/>
              </a:ext>
            </a:extLst>
          </p:cNvPr>
          <p:cNvCxnSpPr/>
          <p:nvPr userDrawn="1"/>
        </p:nvCxnSpPr>
        <p:spPr bwMode="gray">
          <a:xfrm>
            <a:off x="3478007" y="4837431"/>
            <a:ext cx="468000" cy="0"/>
          </a:xfrm>
          <a:prstGeom prst="line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5AFE8262-7155-4AA9-8D69-0D9866214883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3946007" y="3870831"/>
            <a:ext cx="1933200" cy="1933200"/>
          </a:xfrm>
          <a:prstGeom prst="rect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noProof="0" dirty="0">
              <a:latin typeface="Source Sans Pro" panose="020B0503030403020204" pitchFamily="34" charset="0"/>
            </a:endParaRPr>
          </a:p>
        </p:txBody>
      </p:sp>
      <p:cxnSp>
        <p:nvCxnSpPr>
          <p:cNvPr id="22" name="Linie">
            <a:extLst>
              <a:ext uri="{FF2B5EF4-FFF2-40B4-BE49-F238E27FC236}">
                <a16:creationId xmlns:a16="http://schemas.microsoft.com/office/drawing/2014/main" id="{EB920573-7642-46F9-BF58-692BB98DF005}"/>
              </a:ext>
            </a:extLst>
          </p:cNvPr>
          <p:cNvCxnSpPr/>
          <p:nvPr userDrawn="1"/>
        </p:nvCxnSpPr>
        <p:spPr bwMode="gray">
          <a:xfrm>
            <a:off x="8244407" y="4837431"/>
            <a:ext cx="468000" cy="0"/>
          </a:xfrm>
          <a:prstGeom prst="line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0E4E3C71-0CE1-4494-9303-B3B69EE3B904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6311207" y="3870831"/>
            <a:ext cx="1933200" cy="1933200"/>
          </a:xfrm>
          <a:prstGeom prst="rect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noProof="0" dirty="0">
              <a:latin typeface="Source Sans Pro" panose="020B0503030403020204" pitchFamily="34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2801DF-E796-4473-A2FF-73A153A17A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406" y="1516539"/>
            <a:ext cx="2779202" cy="1933200"/>
          </a:xfrm>
        </p:spPr>
        <p:txBody>
          <a:bodyPr vert="horz" lIns="0" tIns="0" rIns="0" bIns="0" rtlCol="0" anchor="ctr">
            <a:noAutofit/>
          </a:bodyPr>
          <a:lstStyle>
            <a:lvl1pPr marL="0" indent="0" algn="r">
              <a:buNone/>
              <a:defRPr lang="de-DE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mtClean="0">
                <a:solidFill>
                  <a:schemeClr val="tx1"/>
                </a:solidFill>
              </a:defRPr>
            </a:lvl2pPr>
            <a:lvl3pPr>
              <a:defRPr lang="de-DE" smtClean="0">
                <a:solidFill>
                  <a:schemeClr val="tx1"/>
                </a:solidFill>
              </a:defRPr>
            </a:lvl3pPr>
            <a:lvl4pPr>
              <a:defRPr lang="de-DE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38" name="Bildplatzhalter 37">
            <a:extLst>
              <a:ext uri="{FF2B5EF4-FFF2-40B4-BE49-F238E27FC236}">
                <a16:creationId xmlns:a16="http://schemas.microsoft.com/office/drawing/2014/main" id="{E2B79282-7066-4128-B727-4FA382CB2657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054007" y="1624539"/>
            <a:ext cx="1717200" cy="17172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9" name="Bildplatzhalter 37">
            <a:extLst>
              <a:ext uri="{FF2B5EF4-FFF2-40B4-BE49-F238E27FC236}">
                <a16:creationId xmlns:a16="http://schemas.microsoft.com/office/drawing/2014/main" id="{2394A586-E9A4-4440-A304-E171A92ED46C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419207" y="3978831"/>
            <a:ext cx="1717200" cy="17172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0" name="Bildplatzhalter 37">
            <a:extLst>
              <a:ext uri="{FF2B5EF4-FFF2-40B4-BE49-F238E27FC236}">
                <a16:creationId xmlns:a16="http://schemas.microsoft.com/office/drawing/2014/main" id="{BACE67F3-129E-4A37-AA2B-2B74E473302F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054007" y="3978831"/>
            <a:ext cx="1717200" cy="17172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1" name="Textplatzhalter 3">
            <a:extLst>
              <a:ext uri="{FF2B5EF4-FFF2-40B4-BE49-F238E27FC236}">
                <a16:creationId xmlns:a16="http://schemas.microsoft.com/office/drawing/2014/main" id="{E925ED03-1B06-4B14-8153-45479D16AF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0406" y="3870831"/>
            <a:ext cx="2779202" cy="1933200"/>
          </a:xfrm>
        </p:spPr>
        <p:txBody>
          <a:bodyPr vert="horz" lIns="0" tIns="0" rIns="0" bIns="0" rtlCol="0" anchor="ctr">
            <a:noAutofit/>
          </a:bodyPr>
          <a:lstStyle>
            <a:lvl1pPr marL="0" indent="0" algn="r">
              <a:buNone/>
              <a:defRPr lang="de-DE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mtClean="0">
                <a:solidFill>
                  <a:schemeClr val="tx1"/>
                </a:solidFill>
              </a:defRPr>
            </a:lvl2pPr>
            <a:lvl3pPr>
              <a:defRPr lang="de-DE" smtClean="0">
                <a:solidFill>
                  <a:schemeClr val="tx1"/>
                </a:solidFill>
              </a:defRPr>
            </a:lvl3pPr>
            <a:lvl4pPr>
              <a:defRPr lang="de-DE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42" name="Textplatzhalter 3">
            <a:extLst>
              <a:ext uri="{FF2B5EF4-FFF2-40B4-BE49-F238E27FC236}">
                <a16:creationId xmlns:a16="http://schemas.microsoft.com/office/drawing/2014/main" id="{2397A1A9-5653-4B59-BD51-F6C97A4AA70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70877" y="1516539"/>
            <a:ext cx="2779202" cy="1933200"/>
          </a:xfrm>
        </p:spPr>
        <p:txBody>
          <a:bodyPr vert="horz" lIns="0" tIns="0" rIns="0" bIns="0" rtlCol="0" anchor="ctr">
            <a:noAutofit/>
          </a:bodyPr>
          <a:lstStyle>
            <a:lvl1pPr marL="0" indent="0" algn="l">
              <a:buNone/>
              <a:defRPr lang="de-DE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mtClean="0">
                <a:solidFill>
                  <a:schemeClr val="tx1"/>
                </a:solidFill>
              </a:defRPr>
            </a:lvl2pPr>
            <a:lvl3pPr>
              <a:defRPr lang="de-DE" smtClean="0">
                <a:solidFill>
                  <a:schemeClr val="tx1"/>
                </a:solidFill>
              </a:defRPr>
            </a:lvl3pPr>
            <a:lvl4pPr>
              <a:defRPr lang="de-DE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43" name="Textplatzhalter 3">
            <a:extLst>
              <a:ext uri="{FF2B5EF4-FFF2-40B4-BE49-F238E27FC236}">
                <a16:creationId xmlns:a16="http://schemas.microsoft.com/office/drawing/2014/main" id="{01BA5272-6B99-4650-BC3B-BABA93DBEA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70877" y="3870831"/>
            <a:ext cx="2779202" cy="1933200"/>
          </a:xfrm>
        </p:spPr>
        <p:txBody>
          <a:bodyPr vert="horz" lIns="0" tIns="0" rIns="0" bIns="0" rtlCol="0" anchor="ctr">
            <a:noAutofit/>
          </a:bodyPr>
          <a:lstStyle>
            <a:lvl1pPr marL="0" indent="0" algn="l">
              <a:buNone/>
              <a:defRPr lang="de-DE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mtClean="0">
                <a:solidFill>
                  <a:schemeClr val="tx1"/>
                </a:solidFill>
              </a:defRPr>
            </a:lvl2pPr>
            <a:lvl3pPr>
              <a:defRPr lang="de-DE" smtClean="0">
                <a:solidFill>
                  <a:schemeClr val="tx1"/>
                </a:solidFill>
              </a:defRPr>
            </a:lvl3pPr>
            <a:lvl4pPr>
              <a:defRPr lang="de-DE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07.05.2024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4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9669600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9669850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153485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 Bild und Tex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2801DF-E796-4473-A2FF-73A153A17A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4178660"/>
            <a:ext cx="2484000" cy="1636542"/>
          </a:xfrm>
        </p:spPr>
        <p:txBody>
          <a:bodyPr vert="horz" lIns="0" tIns="0" rIns="0" bIns="0" rtlCol="0" anchor="t">
            <a:noAutofit/>
          </a:bodyPr>
          <a:lstStyle>
            <a:lvl1pPr marL="0" indent="0" algn="l">
              <a:buFontTx/>
              <a:buNone/>
              <a:defRPr lang="de-DE" sz="160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mtClean="0">
                <a:solidFill>
                  <a:schemeClr val="tx1"/>
                </a:solidFill>
              </a:defRPr>
            </a:lvl2pPr>
            <a:lvl3pPr>
              <a:defRPr lang="de-DE" smtClean="0">
                <a:solidFill>
                  <a:schemeClr val="tx1"/>
                </a:solidFill>
              </a:defRPr>
            </a:lvl3pPr>
            <a:lvl4pPr>
              <a:defRPr lang="de-DE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38" name="Bildplatzhalter 37">
            <a:extLst>
              <a:ext uri="{FF2B5EF4-FFF2-40B4-BE49-F238E27FC236}">
                <a16:creationId xmlns:a16="http://schemas.microsoft.com/office/drawing/2014/main" id="{E2B79282-7066-4128-B727-4FA382CB2657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3415200" y="1874659"/>
            <a:ext cx="1944000" cy="19440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9" name="Bildplatzhalter 37">
            <a:extLst>
              <a:ext uri="{FF2B5EF4-FFF2-40B4-BE49-F238E27FC236}">
                <a16:creationId xmlns:a16="http://schemas.microsoft.com/office/drawing/2014/main" id="{2394A586-E9A4-4440-A304-E171A92ED46C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90400" y="1874659"/>
            <a:ext cx="1944000" cy="19440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0" name="Bildplatzhalter 37">
            <a:extLst>
              <a:ext uri="{FF2B5EF4-FFF2-40B4-BE49-F238E27FC236}">
                <a16:creationId xmlns:a16="http://schemas.microsoft.com/office/drawing/2014/main" id="{BACE67F3-129E-4A37-AA2B-2B74E473302F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540000" y="1874659"/>
            <a:ext cx="1944000" cy="1944000"/>
          </a:xfrm>
          <a:solidFill>
            <a:schemeClr val="bg1">
              <a:lumMod val="85000"/>
            </a:schemeClr>
          </a:solidFill>
        </p:spPr>
        <p:txBody>
          <a:bodyPr vert="horz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1" name="Textplatzhalter 3">
            <a:extLst>
              <a:ext uri="{FF2B5EF4-FFF2-40B4-BE49-F238E27FC236}">
                <a16:creationId xmlns:a16="http://schemas.microsoft.com/office/drawing/2014/main" id="{E925ED03-1B06-4B14-8153-45479D16AF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90400" y="4178660"/>
            <a:ext cx="2484000" cy="1636542"/>
          </a:xfrm>
        </p:spPr>
        <p:txBody>
          <a:bodyPr vert="horz" lIns="0" tIns="0" rIns="0" bIns="0" rtlCol="0" anchor="t">
            <a:noAutofit/>
          </a:bodyPr>
          <a:lstStyle>
            <a:lvl1pPr marL="0" indent="0" algn="l">
              <a:buFontTx/>
              <a:buNone/>
              <a:defRPr lang="de-DE" sz="160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mtClean="0">
                <a:solidFill>
                  <a:schemeClr val="tx1"/>
                </a:solidFill>
              </a:defRPr>
            </a:lvl2pPr>
            <a:lvl3pPr>
              <a:defRPr lang="de-DE" smtClean="0">
                <a:solidFill>
                  <a:schemeClr val="tx1"/>
                </a:solidFill>
              </a:defRPr>
            </a:lvl3pPr>
            <a:lvl4pPr>
              <a:defRPr lang="de-DE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2" name="Textplatzhalter 3">
            <a:extLst>
              <a:ext uri="{FF2B5EF4-FFF2-40B4-BE49-F238E27FC236}">
                <a16:creationId xmlns:a16="http://schemas.microsoft.com/office/drawing/2014/main" id="{2397A1A9-5653-4B59-BD51-F6C97A4AA70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15200" y="4178660"/>
            <a:ext cx="2484000" cy="1636542"/>
          </a:xfrm>
        </p:spPr>
        <p:txBody>
          <a:bodyPr vert="horz" lIns="0" tIns="0" rIns="0" bIns="0" rtlCol="0" anchor="t">
            <a:noAutofit/>
          </a:bodyPr>
          <a:lstStyle>
            <a:lvl1pPr marL="0" indent="0" algn="l">
              <a:buFontTx/>
              <a:buNone/>
              <a:defRPr lang="de-DE" sz="160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mtClean="0">
                <a:solidFill>
                  <a:schemeClr val="tx1"/>
                </a:solidFill>
              </a:defRPr>
            </a:lvl2pPr>
            <a:lvl3pPr>
              <a:defRPr lang="de-DE" smtClean="0">
                <a:solidFill>
                  <a:schemeClr val="tx1"/>
                </a:solidFill>
              </a:defRPr>
            </a:lvl3pPr>
            <a:lvl4pPr>
              <a:defRPr lang="de-DE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3" name="Textplatzhalter 3">
            <a:extLst>
              <a:ext uri="{FF2B5EF4-FFF2-40B4-BE49-F238E27FC236}">
                <a16:creationId xmlns:a16="http://schemas.microsoft.com/office/drawing/2014/main" id="{01BA5272-6B99-4650-BC3B-BABA93DBEA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65600" y="4178660"/>
            <a:ext cx="2484000" cy="1636542"/>
          </a:xfrm>
        </p:spPr>
        <p:txBody>
          <a:bodyPr vert="horz" lIns="0" tIns="0" rIns="0" bIns="0" rtlCol="0" anchor="t">
            <a:noAutofit/>
          </a:bodyPr>
          <a:lstStyle>
            <a:lvl1pPr marL="0" indent="0" algn="l">
              <a:buFontTx/>
              <a:buNone/>
              <a:defRPr lang="de-DE" sz="1600" smtClean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lang="de-DE" smtClean="0">
                <a:solidFill>
                  <a:schemeClr val="tx1"/>
                </a:solidFill>
              </a:defRPr>
            </a:lvl2pPr>
            <a:lvl3pPr>
              <a:defRPr lang="de-DE" smtClean="0">
                <a:solidFill>
                  <a:schemeClr val="tx1"/>
                </a:solidFill>
              </a:defRPr>
            </a:lvl3pPr>
            <a:lvl4pPr>
              <a:defRPr lang="de-DE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0" name="Bildplatzhalter 49">
            <a:extLst>
              <a:ext uri="{FF2B5EF4-FFF2-40B4-BE49-F238E27FC236}">
                <a16:creationId xmlns:a16="http://schemas.microsoft.com/office/drawing/2014/main" id="{2C168271-F4E6-4845-A3C9-AB902871E339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 bwMode="gray">
          <a:xfrm>
            <a:off x="9165600" y="1874659"/>
            <a:ext cx="1944000" cy="194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180000" tIns="180000" rIns="180000" bIns="180000" rtlCol="0" anchor="t">
            <a:noAutofit/>
          </a:bodyPr>
          <a:lstStyle>
            <a:lvl1pPr marL="0" indent="0">
              <a:buNone/>
              <a:defRPr lang="en-US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3DF5204-D34D-432F-B2E0-7B9835442B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10296000" cy="53968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Titelmasterformat bearbeiten</a:t>
            </a:r>
          </a:p>
        </p:txBody>
      </p:sp>
      <p:cxnSp>
        <p:nvCxnSpPr>
          <p:cNvPr id="15" name="Linie">
            <a:extLst>
              <a:ext uri="{FF2B5EF4-FFF2-40B4-BE49-F238E27FC236}">
                <a16:creationId xmlns:a16="http://schemas.microsoft.com/office/drawing/2014/main" id="{D941FF4F-81BA-422B-A305-890FCE21870E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2591999" y="2846659"/>
            <a:ext cx="720000" cy="0"/>
          </a:xfrm>
          <a:prstGeom prst="line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Linie">
            <a:extLst>
              <a:ext uri="{FF2B5EF4-FFF2-40B4-BE49-F238E27FC236}">
                <a16:creationId xmlns:a16="http://schemas.microsoft.com/office/drawing/2014/main" id="{0AC8C38D-C15F-41B8-87B1-BFDB0B4E6BE1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64800" y="2846659"/>
            <a:ext cx="720000" cy="0"/>
          </a:xfrm>
          <a:prstGeom prst="line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Linie">
            <a:extLst>
              <a:ext uri="{FF2B5EF4-FFF2-40B4-BE49-F238E27FC236}">
                <a16:creationId xmlns:a16="http://schemas.microsoft.com/office/drawing/2014/main" id="{A7D9A52D-9775-40A8-9E37-5FA3B75096D4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8340000" y="2846659"/>
            <a:ext cx="720000" cy="0"/>
          </a:xfrm>
          <a:prstGeom prst="line">
            <a:avLst/>
          </a:prstGeom>
          <a:noFill/>
          <a:ln w="12700">
            <a:solidFill>
              <a:srgbClr val="2FAE7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Datumsplatzhalter 1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07.05.2024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10296250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98081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ita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12190413" cy="6858000"/>
          </a:xfrm>
          <a:prstGeom prst="rect">
            <a:avLst/>
          </a:prstGeom>
          <a:solidFill>
            <a:srgbClr val="0E235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dirty="0"/>
          </a:p>
        </p:txBody>
      </p:sp>
      <p:sp>
        <p:nvSpPr>
          <p:cNvPr id="13" name="Bild"/>
          <p:cNvSpPr>
            <a:spLocks noGrp="1"/>
          </p:cNvSpPr>
          <p:nvPr>
            <p:ph type="pic" sz="quarter" idx="17"/>
          </p:nvPr>
        </p:nvSpPr>
        <p:spPr bwMode="white">
          <a:xfrm>
            <a:off x="0" y="0"/>
            <a:ext cx="12190413" cy="685799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144000" tIns="144000" rIns="144000" bIns="144000" rtlCol="0">
            <a:no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r>
              <a:rPr lang="de-DE" noProof="0" dirty="0"/>
              <a:t>Bild durch Klicken auf Symbol hinzufügen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680A733-F83D-4D19-AF27-7B0B870C8599}" type="datetime1">
              <a:rPr lang="de-DE" smtClean="0"/>
              <a:pPr/>
              <a:t>07.05.2024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FZI Forschungszentrum Informatik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CEFE82-39F2-4F47-8A0C-D5AB3496FA5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"/>
          <p:cNvSpPr>
            <a:spLocks noGrp="1"/>
          </p:cNvSpPr>
          <p:nvPr>
            <p:ph type="ctrTitle" hasCustomPrompt="1"/>
          </p:nvPr>
        </p:nvSpPr>
        <p:spPr bwMode="gray">
          <a:xfrm>
            <a:off x="1" y="1"/>
            <a:ext cx="12190412" cy="6857999"/>
          </a:xfrm>
          <a:solidFill>
            <a:srgbClr val="0E2356">
              <a:alpha val="69804"/>
            </a:srgbClr>
          </a:solidFill>
          <a:ln>
            <a:noFill/>
          </a:ln>
        </p:spPr>
        <p:txBody>
          <a:bodyPr vert="horz" lIns="1800000" tIns="1800000" rIns="1800000" bIns="1800000" rtlCol="0" anchor="t" anchorCtr="0">
            <a:noAutofit/>
          </a:bodyPr>
          <a:lstStyle>
            <a:lvl1pPr marL="2160000" indent="0" algn="l">
              <a:lnSpc>
                <a:spcPct val="90000"/>
              </a:lnSpc>
              <a:spcAft>
                <a:spcPts val="1000"/>
              </a:spcAft>
              <a:buClr>
                <a:srgbClr val="FFFFFF"/>
              </a:buClr>
              <a:buFontTx/>
              <a:buNone/>
              <a:defRPr lang="de-DE" sz="3600" b="0" cap="none" baseline="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noProof="0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627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B9BAE581-8215-436B-9541-5E35EE9C9AC2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56789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32C536DB-2DA5-4AF3-83B3-E485F51CEEA6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8569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6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Titel: Agenda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07.05.2024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Patrick Petersen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19662" y="2237014"/>
            <a:ext cx="2921657" cy="816430"/>
          </a:xfr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8126903" y="2258634"/>
            <a:ext cx="2921657" cy="81643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658FF60-A033-48E9-BDCA-6A42745D0B3B}"/>
              </a:ext>
            </a:extLst>
          </p:cNvPr>
          <p:cNvGrpSpPr/>
          <p:nvPr userDrawn="1"/>
        </p:nvGrpSpPr>
        <p:grpSpPr bwMode="gray">
          <a:xfrm>
            <a:off x="4169829" y="2216849"/>
            <a:ext cx="1690746" cy="900000"/>
            <a:chOff x="3800475" y="1970965"/>
            <a:chExt cx="1690746" cy="900000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38291149-1D7F-44F6-8FDB-3A075DC88164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591221" y="1970965"/>
              <a:ext cx="900000" cy="900000"/>
            </a:xfrm>
            <a:prstGeom prst="rect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noProof="0" dirty="0">
                <a:latin typeface="Source Sans Pro" panose="020B0503030403020204" pitchFamily="34" charset="0"/>
              </a:endParaRPr>
            </a:p>
          </p:txBody>
        </p:sp>
        <p:cxnSp>
          <p:nvCxnSpPr>
            <p:cNvPr id="13" name="Linie">
              <a:extLst>
                <a:ext uri="{FF2B5EF4-FFF2-40B4-BE49-F238E27FC236}">
                  <a16:creationId xmlns:a16="http://schemas.microsoft.com/office/drawing/2014/main" id="{ACE23054-734A-4241-98B8-08E94CC3689D}"/>
                </a:ext>
              </a:extLst>
            </p:cNvPr>
            <p:cNvCxnSpPr/>
            <p:nvPr/>
          </p:nvCxnSpPr>
          <p:spPr bwMode="gray">
            <a:xfrm>
              <a:off x="3800475" y="2420965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79991E4-337A-4EE1-9574-3024761EC763}"/>
                </a:ext>
              </a:extLst>
            </p:cNvPr>
            <p:cNvSpPr/>
            <p:nvPr/>
          </p:nvSpPr>
          <p:spPr bwMode="gray">
            <a:xfrm>
              <a:off x="4681221" y="2060965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2000" b="1" dirty="0">
                  <a:solidFill>
                    <a:srgbClr val="2FAE7A"/>
                  </a:solidFill>
                  <a:latin typeface="Source Sans Pro" panose="020B0503030403020204" pitchFamily="34" charset="0"/>
                </a:rPr>
                <a:t>1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8BF716C8-7FFF-4836-B4F3-F334F2D9BB39}"/>
              </a:ext>
            </a:extLst>
          </p:cNvPr>
          <p:cNvGrpSpPr/>
          <p:nvPr userDrawn="1"/>
        </p:nvGrpSpPr>
        <p:grpSpPr bwMode="gray">
          <a:xfrm>
            <a:off x="6328575" y="2216849"/>
            <a:ext cx="1692000" cy="900000"/>
            <a:chOff x="5959221" y="1988749"/>
            <a:chExt cx="1692000" cy="900000"/>
          </a:xfrm>
        </p:grpSpPr>
        <p:cxnSp>
          <p:nvCxnSpPr>
            <p:cNvPr id="16" name="Linie">
              <a:extLst>
                <a:ext uri="{FF2B5EF4-FFF2-40B4-BE49-F238E27FC236}">
                  <a16:creationId xmlns:a16="http://schemas.microsoft.com/office/drawing/2014/main" id="{8BC3BB71-3FE8-4B2A-86A8-8CCB487C316E}"/>
                </a:ext>
              </a:extLst>
            </p:cNvPr>
            <p:cNvCxnSpPr/>
            <p:nvPr/>
          </p:nvCxnSpPr>
          <p:spPr bwMode="gray">
            <a:xfrm>
              <a:off x="6859221" y="2438749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B5B891B7-F057-4CC6-9D13-72DA735006C3}"/>
                </a:ext>
              </a:extLst>
            </p:cNvPr>
            <p:cNvGrpSpPr/>
            <p:nvPr/>
          </p:nvGrpSpPr>
          <p:grpSpPr bwMode="gray">
            <a:xfrm>
              <a:off x="5959221" y="1988749"/>
              <a:ext cx="900000" cy="900000"/>
              <a:chOff x="5959221" y="1988749"/>
              <a:chExt cx="900000" cy="900000"/>
            </a:xfrm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47D7545C-3656-4C94-A9E7-E5FA38619408}"/>
                  </a:ext>
                </a:extLst>
              </p:cNvPr>
              <p:cNvSpPr>
                <a:spLocks noChangeAspect="1"/>
              </p:cNvSpPr>
              <p:nvPr/>
            </p:nvSpPr>
            <p:spPr bwMode="gray">
              <a:xfrm>
                <a:off x="5959221" y="1988749"/>
                <a:ext cx="900000" cy="900000"/>
              </a:xfrm>
              <a:prstGeom prst="rect">
                <a:avLst/>
              </a:prstGeom>
              <a:noFill/>
              <a:ln w="12700">
                <a:solidFill>
                  <a:srgbClr val="2FAE7A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endParaRPr lang="de-DE" noProof="0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852C4639-8369-4536-8770-9EF49424CC00}"/>
                  </a:ext>
                </a:extLst>
              </p:cNvPr>
              <p:cNvSpPr/>
              <p:nvPr/>
            </p:nvSpPr>
            <p:spPr bwMode="gray">
              <a:xfrm>
                <a:off x="6049221" y="2078749"/>
                <a:ext cx="720000" cy="72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2000" b="1" dirty="0">
                    <a:solidFill>
                      <a:srgbClr val="2FAE7A"/>
                    </a:solidFill>
                    <a:latin typeface="Source Sans Pro" panose="020B0503030403020204" pitchFamily="34" charset="0"/>
                  </a:rPr>
                  <a:t>4</a:t>
                </a:r>
              </a:p>
            </p:txBody>
          </p:sp>
        </p:grpSp>
      </p:grpSp>
      <p:sp>
        <p:nvSpPr>
          <p:cNvPr id="20" name="Textplatzhalt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119662" y="3581516"/>
            <a:ext cx="2921657" cy="816430"/>
          </a:xfr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sp>
        <p:nvSpPr>
          <p:cNvPr id="21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8126903" y="3603136"/>
            <a:ext cx="2921657" cy="81643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3658FF60-A033-48E9-BDCA-6A42745D0B3B}"/>
              </a:ext>
            </a:extLst>
          </p:cNvPr>
          <p:cNvGrpSpPr/>
          <p:nvPr userDrawn="1"/>
        </p:nvGrpSpPr>
        <p:grpSpPr bwMode="gray">
          <a:xfrm>
            <a:off x="4169829" y="3561351"/>
            <a:ext cx="1690746" cy="900000"/>
            <a:chOff x="3800475" y="1970965"/>
            <a:chExt cx="1690746" cy="900000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8291149-1D7F-44F6-8FDB-3A075DC88164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591221" y="1970965"/>
              <a:ext cx="900000" cy="900000"/>
            </a:xfrm>
            <a:prstGeom prst="rect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noProof="0" dirty="0">
                <a:latin typeface="Source Sans Pro" panose="020B0503030403020204" pitchFamily="34" charset="0"/>
              </a:endParaRPr>
            </a:p>
          </p:txBody>
        </p:sp>
        <p:cxnSp>
          <p:nvCxnSpPr>
            <p:cNvPr id="24" name="Linie">
              <a:extLst>
                <a:ext uri="{FF2B5EF4-FFF2-40B4-BE49-F238E27FC236}">
                  <a16:creationId xmlns:a16="http://schemas.microsoft.com/office/drawing/2014/main" id="{ACE23054-734A-4241-98B8-08E94CC3689D}"/>
                </a:ext>
              </a:extLst>
            </p:cNvPr>
            <p:cNvCxnSpPr/>
            <p:nvPr/>
          </p:nvCxnSpPr>
          <p:spPr bwMode="gray">
            <a:xfrm>
              <a:off x="3800475" y="2420965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879991E4-337A-4EE1-9574-3024761EC763}"/>
                </a:ext>
              </a:extLst>
            </p:cNvPr>
            <p:cNvSpPr/>
            <p:nvPr/>
          </p:nvSpPr>
          <p:spPr bwMode="gray">
            <a:xfrm>
              <a:off x="4681221" y="2060965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2000" b="1" dirty="0">
                  <a:solidFill>
                    <a:srgbClr val="2FAE7A"/>
                  </a:solidFill>
                  <a:latin typeface="Source Sans Pro" panose="020B0503030403020204" pitchFamily="34" charset="0"/>
                </a:rPr>
                <a:t>2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8BF716C8-7FFF-4836-B4F3-F334F2D9BB39}"/>
              </a:ext>
            </a:extLst>
          </p:cNvPr>
          <p:cNvGrpSpPr/>
          <p:nvPr userDrawn="1"/>
        </p:nvGrpSpPr>
        <p:grpSpPr bwMode="gray">
          <a:xfrm>
            <a:off x="6328575" y="3561351"/>
            <a:ext cx="1692000" cy="900000"/>
            <a:chOff x="5959221" y="1988749"/>
            <a:chExt cx="1692000" cy="900000"/>
          </a:xfrm>
        </p:grpSpPr>
        <p:cxnSp>
          <p:nvCxnSpPr>
            <p:cNvPr id="27" name="Linie">
              <a:extLst>
                <a:ext uri="{FF2B5EF4-FFF2-40B4-BE49-F238E27FC236}">
                  <a16:creationId xmlns:a16="http://schemas.microsoft.com/office/drawing/2014/main" id="{8BC3BB71-3FE8-4B2A-86A8-8CCB487C316E}"/>
                </a:ext>
              </a:extLst>
            </p:cNvPr>
            <p:cNvCxnSpPr/>
            <p:nvPr/>
          </p:nvCxnSpPr>
          <p:spPr bwMode="gray">
            <a:xfrm>
              <a:off x="6859221" y="2438749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B5B891B7-F057-4CC6-9D13-72DA735006C3}"/>
                </a:ext>
              </a:extLst>
            </p:cNvPr>
            <p:cNvGrpSpPr/>
            <p:nvPr/>
          </p:nvGrpSpPr>
          <p:grpSpPr bwMode="gray">
            <a:xfrm>
              <a:off x="5959221" y="1988749"/>
              <a:ext cx="900000" cy="900000"/>
              <a:chOff x="5959221" y="1988749"/>
              <a:chExt cx="900000" cy="900000"/>
            </a:xfrm>
          </p:grpSpPr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47D7545C-3656-4C94-A9E7-E5FA38619408}"/>
                  </a:ext>
                </a:extLst>
              </p:cNvPr>
              <p:cNvSpPr>
                <a:spLocks noChangeAspect="1"/>
              </p:cNvSpPr>
              <p:nvPr/>
            </p:nvSpPr>
            <p:spPr bwMode="gray">
              <a:xfrm>
                <a:off x="5959221" y="1988749"/>
                <a:ext cx="900000" cy="900000"/>
              </a:xfrm>
              <a:prstGeom prst="rect">
                <a:avLst/>
              </a:prstGeom>
              <a:noFill/>
              <a:ln w="12700">
                <a:solidFill>
                  <a:srgbClr val="2FAE7A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endParaRPr lang="de-DE" noProof="0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852C4639-8369-4536-8770-9EF49424CC00}"/>
                  </a:ext>
                </a:extLst>
              </p:cNvPr>
              <p:cNvSpPr/>
              <p:nvPr/>
            </p:nvSpPr>
            <p:spPr bwMode="gray">
              <a:xfrm>
                <a:off x="6049221" y="2078749"/>
                <a:ext cx="720000" cy="72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2000" b="1" dirty="0">
                    <a:solidFill>
                      <a:srgbClr val="2FAE7A"/>
                    </a:solidFill>
                    <a:latin typeface="Source Sans Pro" panose="020B0503030403020204" pitchFamily="34" charset="0"/>
                  </a:rPr>
                  <a:t>5</a:t>
                </a:r>
              </a:p>
            </p:txBody>
          </p:sp>
        </p:grpSp>
      </p:grpSp>
      <p:sp>
        <p:nvSpPr>
          <p:cNvPr id="31" name="Textplatzhalter 6"/>
          <p:cNvSpPr>
            <a:spLocks noGrp="1"/>
          </p:cNvSpPr>
          <p:nvPr>
            <p:ph type="body" sz="quarter" idx="25" hasCustomPrompt="1"/>
          </p:nvPr>
        </p:nvSpPr>
        <p:spPr>
          <a:xfrm>
            <a:off x="1119662" y="4899422"/>
            <a:ext cx="2921657" cy="816430"/>
          </a:xfr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26" hasCustomPrompt="1"/>
          </p:nvPr>
        </p:nvSpPr>
        <p:spPr>
          <a:xfrm>
            <a:off x="8126903" y="4921042"/>
            <a:ext cx="2921657" cy="81643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3658FF60-A033-48E9-BDCA-6A42745D0B3B}"/>
              </a:ext>
            </a:extLst>
          </p:cNvPr>
          <p:cNvGrpSpPr/>
          <p:nvPr userDrawn="1"/>
        </p:nvGrpSpPr>
        <p:grpSpPr bwMode="gray">
          <a:xfrm>
            <a:off x="4169829" y="4879257"/>
            <a:ext cx="1690746" cy="900000"/>
            <a:chOff x="3800475" y="1970965"/>
            <a:chExt cx="1690746" cy="900000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38291149-1D7F-44F6-8FDB-3A075DC88164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591221" y="1970965"/>
              <a:ext cx="900000" cy="900000"/>
            </a:xfrm>
            <a:prstGeom prst="rect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noProof="0" dirty="0">
                <a:latin typeface="Source Sans Pro" panose="020B0503030403020204" pitchFamily="34" charset="0"/>
              </a:endParaRPr>
            </a:p>
          </p:txBody>
        </p:sp>
        <p:cxnSp>
          <p:nvCxnSpPr>
            <p:cNvPr id="35" name="Linie">
              <a:extLst>
                <a:ext uri="{FF2B5EF4-FFF2-40B4-BE49-F238E27FC236}">
                  <a16:creationId xmlns:a16="http://schemas.microsoft.com/office/drawing/2014/main" id="{ACE23054-734A-4241-98B8-08E94CC3689D}"/>
                </a:ext>
              </a:extLst>
            </p:cNvPr>
            <p:cNvCxnSpPr/>
            <p:nvPr/>
          </p:nvCxnSpPr>
          <p:spPr bwMode="gray">
            <a:xfrm>
              <a:off x="3800475" y="2420965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879991E4-337A-4EE1-9574-3024761EC763}"/>
                </a:ext>
              </a:extLst>
            </p:cNvPr>
            <p:cNvSpPr/>
            <p:nvPr/>
          </p:nvSpPr>
          <p:spPr bwMode="gray">
            <a:xfrm>
              <a:off x="4681221" y="2060965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2000" b="1" dirty="0">
                  <a:solidFill>
                    <a:srgbClr val="2FAE7A"/>
                  </a:solidFill>
                  <a:latin typeface="Source Sans Pro" panose="020B0503030403020204" pitchFamily="34" charset="0"/>
                </a:rPr>
                <a:t>3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8BF716C8-7FFF-4836-B4F3-F334F2D9BB39}"/>
              </a:ext>
            </a:extLst>
          </p:cNvPr>
          <p:cNvGrpSpPr/>
          <p:nvPr userDrawn="1"/>
        </p:nvGrpSpPr>
        <p:grpSpPr bwMode="gray">
          <a:xfrm>
            <a:off x="6328575" y="4879257"/>
            <a:ext cx="1692000" cy="900000"/>
            <a:chOff x="5959221" y="1988749"/>
            <a:chExt cx="1692000" cy="900000"/>
          </a:xfrm>
        </p:grpSpPr>
        <p:cxnSp>
          <p:nvCxnSpPr>
            <p:cNvPr id="38" name="Linie">
              <a:extLst>
                <a:ext uri="{FF2B5EF4-FFF2-40B4-BE49-F238E27FC236}">
                  <a16:creationId xmlns:a16="http://schemas.microsoft.com/office/drawing/2014/main" id="{8BC3BB71-3FE8-4B2A-86A8-8CCB487C316E}"/>
                </a:ext>
              </a:extLst>
            </p:cNvPr>
            <p:cNvCxnSpPr/>
            <p:nvPr/>
          </p:nvCxnSpPr>
          <p:spPr bwMode="gray">
            <a:xfrm>
              <a:off x="6859221" y="2438749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B5B891B7-F057-4CC6-9D13-72DA735006C3}"/>
                </a:ext>
              </a:extLst>
            </p:cNvPr>
            <p:cNvGrpSpPr/>
            <p:nvPr/>
          </p:nvGrpSpPr>
          <p:grpSpPr bwMode="gray">
            <a:xfrm>
              <a:off x="5959221" y="1988749"/>
              <a:ext cx="900000" cy="900000"/>
              <a:chOff x="5959221" y="1988749"/>
              <a:chExt cx="900000" cy="900000"/>
            </a:xfrm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47D7545C-3656-4C94-A9E7-E5FA38619408}"/>
                  </a:ext>
                </a:extLst>
              </p:cNvPr>
              <p:cNvSpPr>
                <a:spLocks noChangeAspect="1"/>
              </p:cNvSpPr>
              <p:nvPr/>
            </p:nvSpPr>
            <p:spPr bwMode="gray">
              <a:xfrm>
                <a:off x="5959221" y="1988749"/>
                <a:ext cx="900000" cy="900000"/>
              </a:xfrm>
              <a:prstGeom prst="rect">
                <a:avLst/>
              </a:prstGeom>
              <a:noFill/>
              <a:ln w="12700">
                <a:solidFill>
                  <a:srgbClr val="2FAE7A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endParaRPr lang="de-DE" noProof="0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852C4639-8369-4536-8770-9EF49424CC00}"/>
                  </a:ext>
                </a:extLst>
              </p:cNvPr>
              <p:cNvSpPr/>
              <p:nvPr/>
            </p:nvSpPr>
            <p:spPr bwMode="gray">
              <a:xfrm>
                <a:off x="6049221" y="2078749"/>
                <a:ext cx="720000" cy="72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2000" b="1" dirty="0">
                    <a:solidFill>
                      <a:srgbClr val="2FAE7A"/>
                    </a:solidFill>
                    <a:latin typeface="Source Sans Pro" panose="020B0503030403020204" pitchFamily="34" charset="0"/>
                  </a:rPr>
                  <a:t>6</a:t>
                </a:r>
              </a:p>
            </p:txBody>
          </p:sp>
        </p:grpSp>
      </p:grpSp>
      <p:sp>
        <p:nvSpPr>
          <p:cNvPr id="43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0" y="971685"/>
            <a:ext cx="10387013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24345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_8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07.05.2024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Patrick Petersen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19662" y="1714500"/>
            <a:ext cx="2921657" cy="816430"/>
          </a:xfr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8126903" y="1736120"/>
            <a:ext cx="2921657" cy="81643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658FF60-A033-48E9-BDCA-6A42745D0B3B}"/>
              </a:ext>
            </a:extLst>
          </p:cNvPr>
          <p:cNvGrpSpPr/>
          <p:nvPr userDrawn="1"/>
        </p:nvGrpSpPr>
        <p:grpSpPr bwMode="gray">
          <a:xfrm>
            <a:off x="4169829" y="1694335"/>
            <a:ext cx="1690746" cy="900000"/>
            <a:chOff x="3800475" y="1970965"/>
            <a:chExt cx="1690746" cy="900000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38291149-1D7F-44F6-8FDB-3A075DC88164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591221" y="1970965"/>
              <a:ext cx="900000" cy="900000"/>
            </a:xfrm>
            <a:prstGeom prst="rect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noProof="0" dirty="0">
                <a:latin typeface="Source Sans Pro" panose="020B0503030403020204" pitchFamily="34" charset="0"/>
              </a:endParaRPr>
            </a:p>
          </p:txBody>
        </p:sp>
        <p:cxnSp>
          <p:nvCxnSpPr>
            <p:cNvPr id="13" name="Linie">
              <a:extLst>
                <a:ext uri="{FF2B5EF4-FFF2-40B4-BE49-F238E27FC236}">
                  <a16:creationId xmlns:a16="http://schemas.microsoft.com/office/drawing/2014/main" id="{ACE23054-734A-4241-98B8-08E94CC3689D}"/>
                </a:ext>
              </a:extLst>
            </p:cNvPr>
            <p:cNvCxnSpPr/>
            <p:nvPr/>
          </p:nvCxnSpPr>
          <p:spPr bwMode="gray">
            <a:xfrm>
              <a:off x="3800475" y="2420965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79991E4-337A-4EE1-9574-3024761EC763}"/>
                </a:ext>
              </a:extLst>
            </p:cNvPr>
            <p:cNvSpPr/>
            <p:nvPr/>
          </p:nvSpPr>
          <p:spPr bwMode="gray">
            <a:xfrm>
              <a:off x="4681221" y="2060965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2000" b="1" dirty="0">
                  <a:solidFill>
                    <a:srgbClr val="2FAE7A"/>
                  </a:solidFill>
                  <a:latin typeface="Source Sans Pro" panose="020B0503030403020204" pitchFamily="34" charset="0"/>
                </a:rPr>
                <a:t>1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8BF716C8-7FFF-4836-B4F3-F334F2D9BB39}"/>
              </a:ext>
            </a:extLst>
          </p:cNvPr>
          <p:cNvGrpSpPr/>
          <p:nvPr userDrawn="1"/>
        </p:nvGrpSpPr>
        <p:grpSpPr bwMode="gray">
          <a:xfrm>
            <a:off x="6328575" y="1694335"/>
            <a:ext cx="1692000" cy="900000"/>
            <a:chOff x="5959221" y="1988749"/>
            <a:chExt cx="1692000" cy="900000"/>
          </a:xfrm>
        </p:grpSpPr>
        <p:cxnSp>
          <p:nvCxnSpPr>
            <p:cNvPr id="16" name="Linie">
              <a:extLst>
                <a:ext uri="{FF2B5EF4-FFF2-40B4-BE49-F238E27FC236}">
                  <a16:creationId xmlns:a16="http://schemas.microsoft.com/office/drawing/2014/main" id="{8BC3BB71-3FE8-4B2A-86A8-8CCB487C316E}"/>
                </a:ext>
              </a:extLst>
            </p:cNvPr>
            <p:cNvCxnSpPr/>
            <p:nvPr/>
          </p:nvCxnSpPr>
          <p:spPr bwMode="gray">
            <a:xfrm>
              <a:off x="6859221" y="2438749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B5B891B7-F057-4CC6-9D13-72DA735006C3}"/>
                </a:ext>
              </a:extLst>
            </p:cNvPr>
            <p:cNvGrpSpPr/>
            <p:nvPr/>
          </p:nvGrpSpPr>
          <p:grpSpPr bwMode="gray">
            <a:xfrm>
              <a:off x="5959221" y="1988749"/>
              <a:ext cx="900000" cy="900000"/>
              <a:chOff x="5959221" y="1988749"/>
              <a:chExt cx="900000" cy="900000"/>
            </a:xfrm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47D7545C-3656-4C94-A9E7-E5FA38619408}"/>
                  </a:ext>
                </a:extLst>
              </p:cNvPr>
              <p:cNvSpPr>
                <a:spLocks noChangeAspect="1"/>
              </p:cNvSpPr>
              <p:nvPr/>
            </p:nvSpPr>
            <p:spPr bwMode="gray">
              <a:xfrm>
                <a:off x="5959221" y="1988749"/>
                <a:ext cx="900000" cy="900000"/>
              </a:xfrm>
              <a:prstGeom prst="rect">
                <a:avLst/>
              </a:prstGeom>
              <a:noFill/>
              <a:ln w="12700">
                <a:solidFill>
                  <a:srgbClr val="2FAE7A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endParaRPr lang="de-DE" noProof="0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852C4639-8369-4536-8770-9EF49424CC00}"/>
                  </a:ext>
                </a:extLst>
              </p:cNvPr>
              <p:cNvSpPr/>
              <p:nvPr/>
            </p:nvSpPr>
            <p:spPr bwMode="gray">
              <a:xfrm>
                <a:off x="6049221" y="2078749"/>
                <a:ext cx="720000" cy="72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2000" b="1" dirty="0">
                    <a:solidFill>
                      <a:srgbClr val="2FAE7A"/>
                    </a:solidFill>
                    <a:latin typeface="Source Sans Pro" panose="020B0503030403020204" pitchFamily="34" charset="0"/>
                  </a:rPr>
                  <a:t>5</a:t>
                </a:r>
              </a:p>
            </p:txBody>
          </p:sp>
        </p:grpSp>
      </p:grpSp>
      <p:sp>
        <p:nvSpPr>
          <p:cNvPr id="20" name="Textplatzhalt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119662" y="2765089"/>
            <a:ext cx="2921657" cy="816430"/>
          </a:xfr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sp>
        <p:nvSpPr>
          <p:cNvPr id="21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8126903" y="2786709"/>
            <a:ext cx="2921657" cy="81643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3658FF60-A033-48E9-BDCA-6A42745D0B3B}"/>
              </a:ext>
            </a:extLst>
          </p:cNvPr>
          <p:cNvGrpSpPr/>
          <p:nvPr userDrawn="1"/>
        </p:nvGrpSpPr>
        <p:grpSpPr bwMode="gray">
          <a:xfrm>
            <a:off x="4169829" y="2744924"/>
            <a:ext cx="1690746" cy="900000"/>
            <a:chOff x="3800475" y="1970965"/>
            <a:chExt cx="1690746" cy="900000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8291149-1D7F-44F6-8FDB-3A075DC88164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591221" y="1970965"/>
              <a:ext cx="900000" cy="900000"/>
            </a:xfrm>
            <a:prstGeom prst="rect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noProof="0" dirty="0">
                <a:latin typeface="Source Sans Pro" panose="020B0503030403020204" pitchFamily="34" charset="0"/>
              </a:endParaRPr>
            </a:p>
          </p:txBody>
        </p:sp>
        <p:cxnSp>
          <p:nvCxnSpPr>
            <p:cNvPr id="24" name="Linie">
              <a:extLst>
                <a:ext uri="{FF2B5EF4-FFF2-40B4-BE49-F238E27FC236}">
                  <a16:creationId xmlns:a16="http://schemas.microsoft.com/office/drawing/2014/main" id="{ACE23054-734A-4241-98B8-08E94CC3689D}"/>
                </a:ext>
              </a:extLst>
            </p:cNvPr>
            <p:cNvCxnSpPr/>
            <p:nvPr/>
          </p:nvCxnSpPr>
          <p:spPr bwMode="gray">
            <a:xfrm>
              <a:off x="3800475" y="2420965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879991E4-337A-4EE1-9574-3024761EC763}"/>
                </a:ext>
              </a:extLst>
            </p:cNvPr>
            <p:cNvSpPr/>
            <p:nvPr/>
          </p:nvSpPr>
          <p:spPr bwMode="gray">
            <a:xfrm>
              <a:off x="4681221" y="2060965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2000" b="1" dirty="0">
                  <a:solidFill>
                    <a:srgbClr val="2FAE7A"/>
                  </a:solidFill>
                  <a:latin typeface="Source Sans Pro" panose="020B0503030403020204" pitchFamily="34" charset="0"/>
                </a:rPr>
                <a:t>2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8BF716C8-7FFF-4836-B4F3-F334F2D9BB39}"/>
              </a:ext>
            </a:extLst>
          </p:cNvPr>
          <p:cNvGrpSpPr/>
          <p:nvPr userDrawn="1"/>
        </p:nvGrpSpPr>
        <p:grpSpPr bwMode="gray">
          <a:xfrm>
            <a:off x="6328575" y="2744924"/>
            <a:ext cx="1692000" cy="900000"/>
            <a:chOff x="5959221" y="1988749"/>
            <a:chExt cx="1692000" cy="900000"/>
          </a:xfrm>
        </p:grpSpPr>
        <p:cxnSp>
          <p:nvCxnSpPr>
            <p:cNvPr id="27" name="Linie">
              <a:extLst>
                <a:ext uri="{FF2B5EF4-FFF2-40B4-BE49-F238E27FC236}">
                  <a16:creationId xmlns:a16="http://schemas.microsoft.com/office/drawing/2014/main" id="{8BC3BB71-3FE8-4B2A-86A8-8CCB487C316E}"/>
                </a:ext>
              </a:extLst>
            </p:cNvPr>
            <p:cNvCxnSpPr/>
            <p:nvPr/>
          </p:nvCxnSpPr>
          <p:spPr bwMode="gray">
            <a:xfrm>
              <a:off x="6859221" y="2438749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B5B891B7-F057-4CC6-9D13-72DA735006C3}"/>
                </a:ext>
              </a:extLst>
            </p:cNvPr>
            <p:cNvGrpSpPr/>
            <p:nvPr/>
          </p:nvGrpSpPr>
          <p:grpSpPr bwMode="gray">
            <a:xfrm>
              <a:off x="5959221" y="1988749"/>
              <a:ext cx="900000" cy="900000"/>
              <a:chOff x="5959221" y="1988749"/>
              <a:chExt cx="900000" cy="900000"/>
            </a:xfrm>
          </p:grpSpPr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47D7545C-3656-4C94-A9E7-E5FA38619408}"/>
                  </a:ext>
                </a:extLst>
              </p:cNvPr>
              <p:cNvSpPr>
                <a:spLocks noChangeAspect="1"/>
              </p:cNvSpPr>
              <p:nvPr/>
            </p:nvSpPr>
            <p:spPr bwMode="gray">
              <a:xfrm>
                <a:off x="5959221" y="1988749"/>
                <a:ext cx="900000" cy="900000"/>
              </a:xfrm>
              <a:prstGeom prst="rect">
                <a:avLst/>
              </a:prstGeom>
              <a:noFill/>
              <a:ln w="12700">
                <a:solidFill>
                  <a:srgbClr val="2FAE7A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endParaRPr lang="de-DE" noProof="0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852C4639-8369-4536-8770-9EF49424CC00}"/>
                  </a:ext>
                </a:extLst>
              </p:cNvPr>
              <p:cNvSpPr/>
              <p:nvPr/>
            </p:nvSpPr>
            <p:spPr bwMode="gray">
              <a:xfrm>
                <a:off x="6049221" y="2078749"/>
                <a:ext cx="720000" cy="72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2000" b="1" dirty="0">
                    <a:solidFill>
                      <a:srgbClr val="2FAE7A"/>
                    </a:solidFill>
                    <a:latin typeface="Source Sans Pro" panose="020B0503030403020204" pitchFamily="34" charset="0"/>
                  </a:rPr>
                  <a:t>6</a:t>
                </a:r>
              </a:p>
            </p:txBody>
          </p:sp>
        </p:grpSp>
      </p:grpSp>
      <p:sp>
        <p:nvSpPr>
          <p:cNvPr id="31" name="Textplatzhalter 6"/>
          <p:cNvSpPr>
            <a:spLocks noGrp="1"/>
          </p:cNvSpPr>
          <p:nvPr>
            <p:ph type="body" sz="quarter" idx="25" hasCustomPrompt="1"/>
          </p:nvPr>
        </p:nvSpPr>
        <p:spPr>
          <a:xfrm>
            <a:off x="1119662" y="3821738"/>
            <a:ext cx="2921657" cy="816430"/>
          </a:xfr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26" hasCustomPrompt="1"/>
          </p:nvPr>
        </p:nvSpPr>
        <p:spPr>
          <a:xfrm>
            <a:off x="8126903" y="3843358"/>
            <a:ext cx="2921657" cy="81643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3658FF60-A033-48E9-BDCA-6A42745D0B3B}"/>
              </a:ext>
            </a:extLst>
          </p:cNvPr>
          <p:cNvGrpSpPr/>
          <p:nvPr userDrawn="1"/>
        </p:nvGrpSpPr>
        <p:grpSpPr bwMode="gray">
          <a:xfrm>
            <a:off x="4169829" y="3801573"/>
            <a:ext cx="1690746" cy="900000"/>
            <a:chOff x="3800475" y="1970965"/>
            <a:chExt cx="1690746" cy="900000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38291149-1D7F-44F6-8FDB-3A075DC88164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591221" y="1970965"/>
              <a:ext cx="900000" cy="900000"/>
            </a:xfrm>
            <a:prstGeom prst="rect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noProof="0" dirty="0">
                <a:latin typeface="Source Sans Pro" panose="020B0503030403020204" pitchFamily="34" charset="0"/>
              </a:endParaRPr>
            </a:p>
          </p:txBody>
        </p:sp>
        <p:cxnSp>
          <p:nvCxnSpPr>
            <p:cNvPr id="35" name="Linie">
              <a:extLst>
                <a:ext uri="{FF2B5EF4-FFF2-40B4-BE49-F238E27FC236}">
                  <a16:creationId xmlns:a16="http://schemas.microsoft.com/office/drawing/2014/main" id="{ACE23054-734A-4241-98B8-08E94CC3689D}"/>
                </a:ext>
              </a:extLst>
            </p:cNvPr>
            <p:cNvCxnSpPr/>
            <p:nvPr/>
          </p:nvCxnSpPr>
          <p:spPr bwMode="gray">
            <a:xfrm>
              <a:off x="3800475" y="2420965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879991E4-337A-4EE1-9574-3024761EC763}"/>
                </a:ext>
              </a:extLst>
            </p:cNvPr>
            <p:cNvSpPr/>
            <p:nvPr/>
          </p:nvSpPr>
          <p:spPr bwMode="gray">
            <a:xfrm>
              <a:off x="4681221" y="2060965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2000" b="1" dirty="0">
                  <a:solidFill>
                    <a:srgbClr val="2FAE7A"/>
                  </a:solidFill>
                  <a:latin typeface="Source Sans Pro" panose="020B0503030403020204" pitchFamily="34" charset="0"/>
                </a:rPr>
                <a:t>3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8BF716C8-7FFF-4836-B4F3-F334F2D9BB39}"/>
              </a:ext>
            </a:extLst>
          </p:cNvPr>
          <p:cNvGrpSpPr/>
          <p:nvPr userDrawn="1"/>
        </p:nvGrpSpPr>
        <p:grpSpPr bwMode="gray">
          <a:xfrm>
            <a:off x="6328575" y="3801573"/>
            <a:ext cx="1692000" cy="900000"/>
            <a:chOff x="5959221" y="1988749"/>
            <a:chExt cx="1692000" cy="900000"/>
          </a:xfrm>
        </p:grpSpPr>
        <p:cxnSp>
          <p:nvCxnSpPr>
            <p:cNvPr id="38" name="Linie">
              <a:extLst>
                <a:ext uri="{FF2B5EF4-FFF2-40B4-BE49-F238E27FC236}">
                  <a16:creationId xmlns:a16="http://schemas.microsoft.com/office/drawing/2014/main" id="{8BC3BB71-3FE8-4B2A-86A8-8CCB487C316E}"/>
                </a:ext>
              </a:extLst>
            </p:cNvPr>
            <p:cNvCxnSpPr/>
            <p:nvPr/>
          </p:nvCxnSpPr>
          <p:spPr bwMode="gray">
            <a:xfrm>
              <a:off x="6859221" y="2438749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B5B891B7-F057-4CC6-9D13-72DA735006C3}"/>
                </a:ext>
              </a:extLst>
            </p:cNvPr>
            <p:cNvGrpSpPr/>
            <p:nvPr/>
          </p:nvGrpSpPr>
          <p:grpSpPr bwMode="gray">
            <a:xfrm>
              <a:off x="5959221" y="1988749"/>
              <a:ext cx="900000" cy="900000"/>
              <a:chOff x="5959221" y="1988749"/>
              <a:chExt cx="900000" cy="900000"/>
            </a:xfrm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47D7545C-3656-4C94-A9E7-E5FA38619408}"/>
                  </a:ext>
                </a:extLst>
              </p:cNvPr>
              <p:cNvSpPr>
                <a:spLocks noChangeAspect="1"/>
              </p:cNvSpPr>
              <p:nvPr/>
            </p:nvSpPr>
            <p:spPr bwMode="gray">
              <a:xfrm>
                <a:off x="5959221" y="1988749"/>
                <a:ext cx="900000" cy="900000"/>
              </a:xfrm>
              <a:prstGeom prst="rect">
                <a:avLst/>
              </a:prstGeom>
              <a:noFill/>
              <a:ln w="12700">
                <a:solidFill>
                  <a:srgbClr val="2FAE7A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endParaRPr lang="de-DE" noProof="0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852C4639-8369-4536-8770-9EF49424CC00}"/>
                  </a:ext>
                </a:extLst>
              </p:cNvPr>
              <p:cNvSpPr/>
              <p:nvPr/>
            </p:nvSpPr>
            <p:spPr bwMode="gray">
              <a:xfrm>
                <a:off x="6049221" y="2078749"/>
                <a:ext cx="720000" cy="72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2000" b="1" dirty="0">
                    <a:solidFill>
                      <a:srgbClr val="2FAE7A"/>
                    </a:solidFill>
                    <a:latin typeface="Source Sans Pro" panose="020B0503030403020204" pitchFamily="34" charset="0"/>
                  </a:rPr>
                  <a:t>7</a:t>
                </a:r>
              </a:p>
            </p:txBody>
          </p:sp>
        </p:grpSp>
      </p:grpSp>
      <p:sp>
        <p:nvSpPr>
          <p:cNvPr id="42" name="Textplatzhalter 6"/>
          <p:cNvSpPr>
            <a:spLocks noGrp="1"/>
          </p:cNvSpPr>
          <p:nvPr>
            <p:ph type="body" sz="quarter" idx="32" hasCustomPrompt="1"/>
          </p:nvPr>
        </p:nvSpPr>
        <p:spPr>
          <a:xfrm>
            <a:off x="1125105" y="4872208"/>
            <a:ext cx="2921657" cy="816430"/>
          </a:xfr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sp>
        <p:nvSpPr>
          <p:cNvPr id="43" name="Textplatzhalter 6"/>
          <p:cNvSpPr>
            <a:spLocks noGrp="1"/>
          </p:cNvSpPr>
          <p:nvPr>
            <p:ph type="body" sz="quarter" idx="33" hasCustomPrompt="1"/>
          </p:nvPr>
        </p:nvSpPr>
        <p:spPr>
          <a:xfrm>
            <a:off x="8132346" y="4893828"/>
            <a:ext cx="2921657" cy="81643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Klicken Sie auf den </a:t>
            </a:r>
            <a:br>
              <a:rPr lang="de-DE" sz="1600" b="1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b="1" dirty="0">
                <a:solidFill>
                  <a:srgbClr val="58585A">
                    <a:lumMod val="75000"/>
                  </a:srgbClr>
                </a:solidFill>
              </a:rPr>
              <a:t>Platzhaltertext</a:t>
            </a: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 und geben </a:t>
            </a:r>
            <a:br>
              <a:rPr lang="de-DE" sz="1600" dirty="0">
                <a:solidFill>
                  <a:srgbClr val="58585A">
                    <a:lumMod val="75000"/>
                  </a:srgbClr>
                </a:solidFill>
              </a:rPr>
            </a:br>
            <a:r>
              <a:rPr lang="de-DE" sz="1600" dirty="0">
                <a:solidFill>
                  <a:srgbClr val="58585A">
                    <a:lumMod val="75000"/>
                  </a:srgbClr>
                </a:solidFill>
              </a:rPr>
              <a:t>Sie Ihren Text ein.</a:t>
            </a: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3658FF60-A033-48E9-BDCA-6A42745D0B3B}"/>
              </a:ext>
            </a:extLst>
          </p:cNvPr>
          <p:cNvGrpSpPr/>
          <p:nvPr userDrawn="1"/>
        </p:nvGrpSpPr>
        <p:grpSpPr bwMode="gray">
          <a:xfrm>
            <a:off x="4175272" y="4852043"/>
            <a:ext cx="1690746" cy="900000"/>
            <a:chOff x="3800475" y="1970965"/>
            <a:chExt cx="1690746" cy="900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38291149-1D7F-44F6-8FDB-3A075DC88164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591221" y="1970965"/>
              <a:ext cx="900000" cy="900000"/>
            </a:xfrm>
            <a:prstGeom prst="rect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noProof="0" dirty="0">
                <a:latin typeface="Source Sans Pro" panose="020B0503030403020204" pitchFamily="34" charset="0"/>
              </a:endParaRPr>
            </a:p>
          </p:txBody>
        </p:sp>
        <p:cxnSp>
          <p:nvCxnSpPr>
            <p:cNvPr id="46" name="Linie">
              <a:extLst>
                <a:ext uri="{FF2B5EF4-FFF2-40B4-BE49-F238E27FC236}">
                  <a16:creationId xmlns:a16="http://schemas.microsoft.com/office/drawing/2014/main" id="{ACE23054-734A-4241-98B8-08E94CC3689D}"/>
                </a:ext>
              </a:extLst>
            </p:cNvPr>
            <p:cNvCxnSpPr/>
            <p:nvPr/>
          </p:nvCxnSpPr>
          <p:spPr bwMode="gray">
            <a:xfrm>
              <a:off x="3800475" y="2420965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879991E4-337A-4EE1-9574-3024761EC763}"/>
                </a:ext>
              </a:extLst>
            </p:cNvPr>
            <p:cNvSpPr/>
            <p:nvPr/>
          </p:nvSpPr>
          <p:spPr bwMode="gray">
            <a:xfrm>
              <a:off x="4681221" y="2060965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2000" b="1" dirty="0">
                  <a:solidFill>
                    <a:srgbClr val="2FAE7A"/>
                  </a:solidFill>
                  <a:latin typeface="Source Sans Pro" panose="020B0503030403020204" pitchFamily="34" charset="0"/>
                </a:rPr>
                <a:t>4</a:t>
              </a:r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8BF716C8-7FFF-4836-B4F3-F334F2D9BB39}"/>
              </a:ext>
            </a:extLst>
          </p:cNvPr>
          <p:cNvGrpSpPr/>
          <p:nvPr userDrawn="1"/>
        </p:nvGrpSpPr>
        <p:grpSpPr bwMode="gray">
          <a:xfrm>
            <a:off x="6334018" y="4852043"/>
            <a:ext cx="1692000" cy="900000"/>
            <a:chOff x="5959221" y="1988749"/>
            <a:chExt cx="1692000" cy="900000"/>
          </a:xfrm>
        </p:grpSpPr>
        <p:cxnSp>
          <p:nvCxnSpPr>
            <p:cNvPr id="49" name="Linie">
              <a:extLst>
                <a:ext uri="{FF2B5EF4-FFF2-40B4-BE49-F238E27FC236}">
                  <a16:creationId xmlns:a16="http://schemas.microsoft.com/office/drawing/2014/main" id="{8BC3BB71-3FE8-4B2A-86A8-8CCB487C316E}"/>
                </a:ext>
              </a:extLst>
            </p:cNvPr>
            <p:cNvCxnSpPr/>
            <p:nvPr/>
          </p:nvCxnSpPr>
          <p:spPr bwMode="gray">
            <a:xfrm>
              <a:off x="6859221" y="2438749"/>
              <a:ext cx="792000" cy="0"/>
            </a:xfrm>
            <a:prstGeom prst="line">
              <a:avLst/>
            </a:prstGeom>
            <a:noFill/>
            <a:ln w="12700">
              <a:solidFill>
                <a:srgbClr val="2FAE7A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B5B891B7-F057-4CC6-9D13-72DA735006C3}"/>
                </a:ext>
              </a:extLst>
            </p:cNvPr>
            <p:cNvGrpSpPr/>
            <p:nvPr/>
          </p:nvGrpSpPr>
          <p:grpSpPr bwMode="gray">
            <a:xfrm>
              <a:off x="5959221" y="1988749"/>
              <a:ext cx="900000" cy="900000"/>
              <a:chOff x="5959221" y="1988749"/>
              <a:chExt cx="900000" cy="900000"/>
            </a:xfrm>
          </p:grpSpPr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47D7545C-3656-4C94-A9E7-E5FA38619408}"/>
                  </a:ext>
                </a:extLst>
              </p:cNvPr>
              <p:cNvSpPr>
                <a:spLocks noChangeAspect="1"/>
              </p:cNvSpPr>
              <p:nvPr/>
            </p:nvSpPr>
            <p:spPr bwMode="gray">
              <a:xfrm>
                <a:off x="5959221" y="1988749"/>
                <a:ext cx="900000" cy="900000"/>
              </a:xfrm>
              <a:prstGeom prst="rect">
                <a:avLst/>
              </a:prstGeom>
              <a:noFill/>
              <a:ln w="12700">
                <a:solidFill>
                  <a:srgbClr val="2FAE7A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endParaRPr lang="de-DE" noProof="0" dirty="0">
                  <a:latin typeface="Source Sans Pro" panose="020B0503030403020204" pitchFamily="34" charset="0"/>
                </a:endParaRPr>
              </a:p>
            </p:txBody>
          </p:sp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852C4639-8369-4536-8770-9EF49424CC00}"/>
                  </a:ext>
                </a:extLst>
              </p:cNvPr>
              <p:cNvSpPr/>
              <p:nvPr/>
            </p:nvSpPr>
            <p:spPr bwMode="gray">
              <a:xfrm>
                <a:off x="6049221" y="2078749"/>
                <a:ext cx="720000" cy="72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2000" b="1" dirty="0">
                    <a:solidFill>
                      <a:srgbClr val="2FAE7A"/>
                    </a:solidFill>
                    <a:latin typeface="Source Sans Pro" panose="020B0503030403020204" pitchFamily="34" charset="0"/>
                  </a:rPr>
                  <a:t>8</a:t>
                </a:r>
              </a:p>
            </p:txBody>
          </p:sp>
        </p:grpSp>
      </p:grpSp>
      <p:sp>
        <p:nvSpPr>
          <p:cNvPr id="53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10296000" cy="533200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Titel: Agenda</a:t>
            </a:r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0" y="971685"/>
            <a:ext cx="10387013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51969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07.05.2024</a:t>
            </a:fld>
            <a:endParaRPr lang="de-DE" noProof="0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Patrick Petersen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10232222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10232472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238371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2"/>
          <p:cNvSpPr>
            <a:spLocks noGrp="1"/>
          </p:cNvSpPr>
          <p:nvPr>
            <p:ph type="pic" sz="quarter" idx="19"/>
          </p:nvPr>
        </p:nvSpPr>
        <p:spPr bwMode="gray">
          <a:xfrm>
            <a:off x="-43750" y="-25487"/>
            <a:ext cx="7086884" cy="6924154"/>
          </a:xfrm>
          <a:custGeom>
            <a:avLst/>
            <a:gdLst>
              <a:gd name="connsiteX0" fmla="*/ 0 w 4942342"/>
              <a:gd name="connsiteY0" fmla="*/ 1567996 h 1567996"/>
              <a:gd name="connsiteX1" fmla="*/ 391999 w 4942342"/>
              <a:gd name="connsiteY1" fmla="*/ 0 h 1567996"/>
              <a:gd name="connsiteX2" fmla="*/ 4550343 w 4942342"/>
              <a:gd name="connsiteY2" fmla="*/ 0 h 1567996"/>
              <a:gd name="connsiteX3" fmla="*/ 4942342 w 4942342"/>
              <a:gd name="connsiteY3" fmla="*/ 1567996 h 1567996"/>
              <a:gd name="connsiteX4" fmla="*/ 0 w 4942342"/>
              <a:gd name="connsiteY4" fmla="*/ 1567996 h 1567996"/>
              <a:gd name="connsiteX0" fmla="*/ 0 w 4942342"/>
              <a:gd name="connsiteY0" fmla="*/ 1578882 h 1578882"/>
              <a:gd name="connsiteX1" fmla="*/ 391999 w 4942342"/>
              <a:gd name="connsiteY1" fmla="*/ 10886 h 1578882"/>
              <a:gd name="connsiteX2" fmla="*/ 3233171 w 4942342"/>
              <a:gd name="connsiteY2" fmla="*/ 0 h 1578882"/>
              <a:gd name="connsiteX3" fmla="*/ 4942342 w 4942342"/>
              <a:gd name="connsiteY3" fmla="*/ 1578882 h 1578882"/>
              <a:gd name="connsiteX4" fmla="*/ 0 w 4942342"/>
              <a:gd name="connsiteY4" fmla="*/ 1578882 h 1578882"/>
              <a:gd name="connsiteX0" fmla="*/ 0 w 4082371"/>
              <a:gd name="connsiteY0" fmla="*/ 1578882 h 1600654"/>
              <a:gd name="connsiteX1" fmla="*/ 391999 w 4082371"/>
              <a:gd name="connsiteY1" fmla="*/ 10886 h 1600654"/>
              <a:gd name="connsiteX2" fmla="*/ 3233171 w 4082371"/>
              <a:gd name="connsiteY2" fmla="*/ 0 h 1600654"/>
              <a:gd name="connsiteX3" fmla="*/ 4082371 w 4082371"/>
              <a:gd name="connsiteY3" fmla="*/ 1600654 h 1600654"/>
              <a:gd name="connsiteX4" fmla="*/ 0 w 4082371"/>
              <a:gd name="connsiteY4" fmla="*/ 1578882 h 1600654"/>
              <a:gd name="connsiteX0" fmla="*/ 0 w 4082371"/>
              <a:gd name="connsiteY0" fmla="*/ 6869339 h 6891111"/>
              <a:gd name="connsiteX1" fmla="*/ 113 w 4082371"/>
              <a:gd name="connsiteY1" fmla="*/ 0 h 6891111"/>
              <a:gd name="connsiteX2" fmla="*/ 3233171 w 4082371"/>
              <a:gd name="connsiteY2" fmla="*/ 5290457 h 6891111"/>
              <a:gd name="connsiteX3" fmla="*/ 4082371 w 4082371"/>
              <a:gd name="connsiteY3" fmla="*/ 6891111 h 6891111"/>
              <a:gd name="connsiteX4" fmla="*/ 0 w 4082371"/>
              <a:gd name="connsiteY4" fmla="*/ 6869339 h 6891111"/>
              <a:gd name="connsiteX0" fmla="*/ 0 w 7413285"/>
              <a:gd name="connsiteY0" fmla="*/ 6869339 h 6891111"/>
              <a:gd name="connsiteX1" fmla="*/ 113 w 7413285"/>
              <a:gd name="connsiteY1" fmla="*/ 0 h 6891111"/>
              <a:gd name="connsiteX2" fmla="*/ 7413285 w 7413285"/>
              <a:gd name="connsiteY2" fmla="*/ 0 h 6891111"/>
              <a:gd name="connsiteX3" fmla="*/ 4082371 w 7413285"/>
              <a:gd name="connsiteY3" fmla="*/ 6891111 h 6891111"/>
              <a:gd name="connsiteX4" fmla="*/ 0 w 7413285"/>
              <a:gd name="connsiteY4" fmla="*/ 6869339 h 6891111"/>
              <a:gd name="connsiteX0" fmla="*/ 0 w 8229600"/>
              <a:gd name="connsiteY0" fmla="*/ 6869339 h 6891111"/>
              <a:gd name="connsiteX1" fmla="*/ 113 w 8229600"/>
              <a:gd name="connsiteY1" fmla="*/ 0 h 6891111"/>
              <a:gd name="connsiteX2" fmla="*/ 8229600 w 8229600"/>
              <a:gd name="connsiteY2" fmla="*/ 45719 h 6891111"/>
              <a:gd name="connsiteX3" fmla="*/ 4082371 w 8229600"/>
              <a:gd name="connsiteY3" fmla="*/ 6891111 h 6891111"/>
              <a:gd name="connsiteX4" fmla="*/ 0 w 8229600"/>
              <a:gd name="connsiteY4" fmla="*/ 6869339 h 6891111"/>
              <a:gd name="connsiteX0" fmla="*/ 0 w 8229600"/>
              <a:gd name="connsiteY0" fmla="*/ 6869339 h 6891112"/>
              <a:gd name="connsiteX1" fmla="*/ 113 w 8229600"/>
              <a:gd name="connsiteY1" fmla="*/ 0 h 6891112"/>
              <a:gd name="connsiteX2" fmla="*/ 8229600 w 8229600"/>
              <a:gd name="connsiteY2" fmla="*/ 45719 h 6891112"/>
              <a:gd name="connsiteX3" fmla="*/ 5159828 w 8229600"/>
              <a:gd name="connsiteY3" fmla="*/ 6891112 h 6891112"/>
              <a:gd name="connsiteX4" fmla="*/ 0 w 8229600"/>
              <a:gd name="connsiteY4" fmla="*/ 6869339 h 6891112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69339 h 6923769"/>
              <a:gd name="connsiteX1" fmla="*/ 113 w 12224657"/>
              <a:gd name="connsiteY1" fmla="*/ 0 h 6923769"/>
              <a:gd name="connsiteX2" fmla="*/ 8229600 w 12224657"/>
              <a:gd name="connsiteY2" fmla="*/ 45719 h 6923769"/>
              <a:gd name="connsiteX3" fmla="*/ 12224657 w 12224657"/>
              <a:gd name="connsiteY3" fmla="*/ 6923769 h 6923769"/>
              <a:gd name="connsiteX4" fmla="*/ 0 w 12224657"/>
              <a:gd name="connsiteY4" fmla="*/ 6869339 h 6923769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12224657"/>
              <a:gd name="connsiteY0" fmla="*/ 6858453 h 6912883"/>
              <a:gd name="connsiteX1" fmla="*/ 5388541 w 12224657"/>
              <a:gd name="connsiteY1" fmla="*/ 0 h 6912883"/>
              <a:gd name="connsiteX2" fmla="*/ 8229600 w 12224657"/>
              <a:gd name="connsiteY2" fmla="*/ 34833 h 6912883"/>
              <a:gd name="connsiteX3" fmla="*/ 12224657 w 12224657"/>
              <a:gd name="connsiteY3" fmla="*/ 6912883 h 6912883"/>
              <a:gd name="connsiteX4" fmla="*/ 0 w 12224657"/>
              <a:gd name="connsiteY4" fmla="*/ 6858453 h 6912883"/>
              <a:gd name="connsiteX0" fmla="*/ 0 w 9372600"/>
              <a:gd name="connsiteY0" fmla="*/ 6945538 h 6945538"/>
              <a:gd name="connsiteX1" fmla="*/ 2536484 w 9372600"/>
              <a:gd name="connsiteY1" fmla="*/ 0 h 6945538"/>
              <a:gd name="connsiteX2" fmla="*/ 5377543 w 9372600"/>
              <a:gd name="connsiteY2" fmla="*/ 34833 h 6945538"/>
              <a:gd name="connsiteX3" fmla="*/ 9372600 w 9372600"/>
              <a:gd name="connsiteY3" fmla="*/ 6912883 h 6945538"/>
              <a:gd name="connsiteX4" fmla="*/ 0 w 9372600"/>
              <a:gd name="connsiteY4" fmla="*/ 6945538 h 6945538"/>
              <a:gd name="connsiteX0" fmla="*/ 0 w 9372600"/>
              <a:gd name="connsiteY0" fmla="*/ 6965133 h 6965133"/>
              <a:gd name="connsiteX1" fmla="*/ 2536484 w 9372600"/>
              <a:gd name="connsiteY1" fmla="*/ 19595 h 6965133"/>
              <a:gd name="connsiteX2" fmla="*/ 8730343 w 9372600"/>
              <a:gd name="connsiteY2" fmla="*/ 0 h 6965133"/>
              <a:gd name="connsiteX3" fmla="*/ 9372600 w 9372600"/>
              <a:gd name="connsiteY3" fmla="*/ 6932478 h 6965133"/>
              <a:gd name="connsiteX4" fmla="*/ 0 w 9372600"/>
              <a:gd name="connsiteY4" fmla="*/ 6965133 h 6965133"/>
              <a:gd name="connsiteX0" fmla="*/ 0 w 8730343"/>
              <a:gd name="connsiteY0" fmla="*/ 6965133 h 7128421"/>
              <a:gd name="connsiteX1" fmla="*/ 2536484 w 8730343"/>
              <a:gd name="connsiteY1" fmla="*/ 19595 h 7128421"/>
              <a:gd name="connsiteX2" fmla="*/ 8730343 w 8730343"/>
              <a:gd name="connsiteY2" fmla="*/ 0 h 7128421"/>
              <a:gd name="connsiteX3" fmla="*/ 6727371 w 8730343"/>
              <a:gd name="connsiteY3" fmla="*/ 7128421 h 7128421"/>
              <a:gd name="connsiteX4" fmla="*/ 0 w 8730343"/>
              <a:gd name="connsiteY4" fmla="*/ 6965133 h 7128421"/>
              <a:gd name="connsiteX0" fmla="*/ 0 w 8762999"/>
              <a:gd name="connsiteY0" fmla="*/ 6965133 h 6965133"/>
              <a:gd name="connsiteX1" fmla="*/ 2536484 w 8762999"/>
              <a:gd name="connsiteY1" fmla="*/ 19595 h 6965133"/>
              <a:gd name="connsiteX2" fmla="*/ 8730343 w 8762999"/>
              <a:gd name="connsiteY2" fmla="*/ 0 h 6965133"/>
              <a:gd name="connsiteX3" fmla="*/ 8762999 w 8762999"/>
              <a:gd name="connsiteY3" fmla="*/ 6910707 h 6965133"/>
              <a:gd name="connsiteX4" fmla="*/ 0 w 8762999"/>
              <a:gd name="connsiteY4" fmla="*/ 6965133 h 6965133"/>
              <a:gd name="connsiteX0" fmla="*/ 0 w 8730341"/>
              <a:gd name="connsiteY0" fmla="*/ 6899819 h 6910707"/>
              <a:gd name="connsiteX1" fmla="*/ 2503826 w 8730341"/>
              <a:gd name="connsiteY1" fmla="*/ 19595 h 6910707"/>
              <a:gd name="connsiteX2" fmla="*/ 8697685 w 8730341"/>
              <a:gd name="connsiteY2" fmla="*/ 0 h 6910707"/>
              <a:gd name="connsiteX3" fmla="*/ 8730341 w 8730341"/>
              <a:gd name="connsiteY3" fmla="*/ 6910707 h 6910707"/>
              <a:gd name="connsiteX4" fmla="*/ 0 w 8730341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697685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899819 h 6910707"/>
              <a:gd name="connsiteX1" fmla="*/ 2503826 w 8741226"/>
              <a:gd name="connsiteY1" fmla="*/ 19595 h 6910707"/>
              <a:gd name="connsiteX2" fmla="*/ 8708570 w 8741226"/>
              <a:gd name="connsiteY2" fmla="*/ 0 h 6910707"/>
              <a:gd name="connsiteX3" fmla="*/ 8741226 w 8741226"/>
              <a:gd name="connsiteY3" fmla="*/ 6910707 h 6910707"/>
              <a:gd name="connsiteX4" fmla="*/ 0 w 8741226"/>
              <a:gd name="connsiteY4" fmla="*/ 6899819 h 6910707"/>
              <a:gd name="connsiteX0" fmla="*/ 0 w 8741226"/>
              <a:gd name="connsiteY0" fmla="*/ 6901995 h 6912883"/>
              <a:gd name="connsiteX1" fmla="*/ 2503826 w 8741226"/>
              <a:gd name="connsiteY1" fmla="*/ 0 h 6912883"/>
              <a:gd name="connsiteX2" fmla="*/ 8708570 w 8741226"/>
              <a:gd name="connsiteY2" fmla="*/ 2176 h 6912883"/>
              <a:gd name="connsiteX3" fmla="*/ 8741226 w 8741226"/>
              <a:gd name="connsiteY3" fmla="*/ 6912883 h 6912883"/>
              <a:gd name="connsiteX4" fmla="*/ 0 w 8741226"/>
              <a:gd name="connsiteY4" fmla="*/ 6901995 h 6912883"/>
              <a:gd name="connsiteX0" fmla="*/ 1651834 w 10393060"/>
              <a:gd name="connsiteY0" fmla="*/ 6901995 h 6912883"/>
              <a:gd name="connsiteX1" fmla="*/ 4155660 w 10393060"/>
              <a:gd name="connsiteY1" fmla="*/ 0 h 6912883"/>
              <a:gd name="connsiteX2" fmla="*/ 0 w 10393060"/>
              <a:gd name="connsiteY2" fmla="*/ 18954 h 6912883"/>
              <a:gd name="connsiteX3" fmla="*/ 10393060 w 10393060"/>
              <a:gd name="connsiteY3" fmla="*/ 6912883 h 6912883"/>
              <a:gd name="connsiteX4" fmla="*/ 1651834 w 10393060"/>
              <a:gd name="connsiteY4" fmla="*/ 6901995 h 6912883"/>
              <a:gd name="connsiteX0" fmla="*/ 3540257 w 6044083"/>
              <a:gd name="connsiteY0" fmla="*/ 6901995 h 6904494"/>
              <a:gd name="connsiteX1" fmla="*/ 6044083 w 6044083"/>
              <a:gd name="connsiteY1" fmla="*/ 0 h 6904494"/>
              <a:gd name="connsiteX2" fmla="*/ 1888423 w 6044083"/>
              <a:gd name="connsiteY2" fmla="*/ 18954 h 6904494"/>
              <a:gd name="connsiteX3" fmla="*/ 0 w 6044083"/>
              <a:gd name="connsiteY3" fmla="*/ 6904494 h 6904494"/>
              <a:gd name="connsiteX4" fmla="*/ 3540257 w 6044083"/>
              <a:gd name="connsiteY4" fmla="*/ 6901995 h 6904494"/>
              <a:gd name="connsiteX0" fmla="*/ 3547746 w 6051572"/>
              <a:gd name="connsiteY0" fmla="*/ 6916597 h 6919096"/>
              <a:gd name="connsiteX1" fmla="*/ 6051572 w 6051572"/>
              <a:gd name="connsiteY1" fmla="*/ 14602 h 6919096"/>
              <a:gd name="connsiteX2" fmla="*/ 0 w 6051572"/>
              <a:gd name="connsiteY2" fmla="*/ 0 h 6919096"/>
              <a:gd name="connsiteX3" fmla="*/ 7489 w 6051572"/>
              <a:gd name="connsiteY3" fmla="*/ 6919096 h 6919096"/>
              <a:gd name="connsiteX4" fmla="*/ 3547746 w 6051572"/>
              <a:gd name="connsiteY4" fmla="*/ 6916597 h 6919096"/>
              <a:gd name="connsiteX0" fmla="*/ 3547746 w 7086884"/>
              <a:gd name="connsiteY0" fmla="*/ 6916597 h 6919096"/>
              <a:gd name="connsiteX1" fmla="*/ 7086884 w 7086884"/>
              <a:gd name="connsiteY1" fmla="*/ 7045 h 6919096"/>
              <a:gd name="connsiteX2" fmla="*/ 0 w 7086884"/>
              <a:gd name="connsiteY2" fmla="*/ 0 h 6919096"/>
              <a:gd name="connsiteX3" fmla="*/ 7489 w 7086884"/>
              <a:gd name="connsiteY3" fmla="*/ 6919096 h 6919096"/>
              <a:gd name="connsiteX4" fmla="*/ 3547746 w 7086884"/>
              <a:gd name="connsiteY4" fmla="*/ 6916597 h 6919096"/>
              <a:gd name="connsiteX0" fmla="*/ 4817326 w 7086884"/>
              <a:gd name="connsiteY0" fmla="*/ 6924154 h 6924154"/>
              <a:gd name="connsiteX1" fmla="*/ 7086884 w 7086884"/>
              <a:gd name="connsiteY1" fmla="*/ 7045 h 6924154"/>
              <a:gd name="connsiteX2" fmla="*/ 0 w 7086884"/>
              <a:gd name="connsiteY2" fmla="*/ 0 h 6924154"/>
              <a:gd name="connsiteX3" fmla="*/ 7489 w 7086884"/>
              <a:gd name="connsiteY3" fmla="*/ 6919096 h 6924154"/>
              <a:gd name="connsiteX4" fmla="*/ 4817326 w 7086884"/>
              <a:gd name="connsiteY4" fmla="*/ 6924154 h 6924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6884" h="6924154">
                <a:moveTo>
                  <a:pt x="4817326" y="6924154"/>
                </a:moveTo>
                <a:lnTo>
                  <a:pt x="7086884" y="7045"/>
                </a:lnTo>
                <a:lnTo>
                  <a:pt x="0" y="0"/>
                </a:lnTo>
                <a:cubicBezTo>
                  <a:pt x="2496" y="2306365"/>
                  <a:pt x="4993" y="4612731"/>
                  <a:pt x="7489" y="6919096"/>
                </a:cubicBezTo>
                <a:lnTo>
                  <a:pt x="4817326" y="69241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9" name="Bildplatzhalter 9">
            <a:extLst>
              <a:ext uri="{FF2B5EF4-FFF2-40B4-BE49-F238E27FC236}">
                <a16:creationId xmlns:a16="http://schemas.microsoft.com/office/drawing/2014/main" id="{4173E5ED-4A98-4A9D-BF40-3C40B45DF2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-14470" y="5470681"/>
            <a:ext cx="11144815" cy="1457609"/>
          </a:xfrm>
          <a:custGeom>
            <a:avLst/>
            <a:gdLst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2189600 w 12189600"/>
              <a:gd name="connsiteY2" fmla="*/ 0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89600"/>
              <a:gd name="connsiteY0" fmla="*/ 0 h 2383200"/>
              <a:gd name="connsiteX1" fmla="*/ 12189600 w 12189600"/>
              <a:gd name="connsiteY1" fmla="*/ 0 h 2383200"/>
              <a:gd name="connsiteX2" fmla="*/ 11709767 w 12189600"/>
              <a:gd name="connsiteY2" fmla="*/ 217284 h 2383200"/>
              <a:gd name="connsiteX3" fmla="*/ 12189600 w 12189600"/>
              <a:gd name="connsiteY3" fmla="*/ 2383200 h 2383200"/>
              <a:gd name="connsiteX4" fmla="*/ 12189600 w 12189600"/>
              <a:gd name="connsiteY4" fmla="*/ 2383200 h 2383200"/>
              <a:gd name="connsiteX5" fmla="*/ 0 w 12189600"/>
              <a:gd name="connsiteY5" fmla="*/ 2383200 h 2383200"/>
              <a:gd name="connsiteX6" fmla="*/ 0 w 12189600"/>
              <a:gd name="connsiteY6" fmla="*/ 2383200 h 2383200"/>
              <a:gd name="connsiteX7" fmla="*/ 0 w 12189600"/>
              <a:gd name="connsiteY7" fmla="*/ 0 h 2383200"/>
              <a:gd name="connsiteX0" fmla="*/ 0 w 12198654"/>
              <a:gd name="connsiteY0" fmla="*/ 0 h 2383200"/>
              <a:gd name="connsiteX1" fmla="*/ 12189600 w 12198654"/>
              <a:gd name="connsiteY1" fmla="*/ 0 h 2383200"/>
              <a:gd name="connsiteX2" fmla="*/ 12198654 w 12198654"/>
              <a:gd name="connsiteY2" fmla="*/ 1520983 h 2383200"/>
              <a:gd name="connsiteX3" fmla="*/ 12189600 w 12198654"/>
              <a:gd name="connsiteY3" fmla="*/ 2383200 h 2383200"/>
              <a:gd name="connsiteX4" fmla="*/ 12189600 w 12198654"/>
              <a:gd name="connsiteY4" fmla="*/ 2383200 h 2383200"/>
              <a:gd name="connsiteX5" fmla="*/ 0 w 12198654"/>
              <a:gd name="connsiteY5" fmla="*/ 2383200 h 2383200"/>
              <a:gd name="connsiteX6" fmla="*/ 0 w 12198654"/>
              <a:gd name="connsiteY6" fmla="*/ 2383200 h 2383200"/>
              <a:gd name="connsiteX7" fmla="*/ 0 w 12198654"/>
              <a:gd name="connsiteY7" fmla="*/ 0 h 2383200"/>
              <a:gd name="connsiteX0" fmla="*/ 0 w 12216761"/>
              <a:gd name="connsiteY0" fmla="*/ 0 h 2383200"/>
              <a:gd name="connsiteX1" fmla="*/ 12216761 w 12216761"/>
              <a:gd name="connsiteY1" fmla="*/ 1059255 h 2383200"/>
              <a:gd name="connsiteX2" fmla="*/ 12198654 w 12216761"/>
              <a:gd name="connsiteY2" fmla="*/ 1520983 h 2383200"/>
              <a:gd name="connsiteX3" fmla="*/ 12189600 w 12216761"/>
              <a:gd name="connsiteY3" fmla="*/ 2383200 h 2383200"/>
              <a:gd name="connsiteX4" fmla="*/ 12189600 w 12216761"/>
              <a:gd name="connsiteY4" fmla="*/ 2383200 h 2383200"/>
              <a:gd name="connsiteX5" fmla="*/ 0 w 12216761"/>
              <a:gd name="connsiteY5" fmla="*/ 2383200 h 2383200"/>
              <a:gd name="connsiteX6" fmla="*/ 0 w 12216761"/>
              <a:gd name="connsiteY6" fmla="*/ 2383200 h 2383200"/>
              <a:gd name="connsiteX7" fmla="*/ 0 w 12216761"/>
              <a:gd name="connsiteY7" fmla="*/ 0 h 2383200"/>
              <a:gd name="connsiteX0" fmla="*/ 0 w 12334456"/>
              <a:gd name="connsiteY0" fmla="*/ 0 h 2383200"/>
              <a:gd name="connsiteX1" fmla="*/ 12216761 w 12334456"/>
              <a:gd name="connsiteY1" fmla="*/ 1059255 h 2383200"/>
              <a:gd name="connsiteX2" fmla="*/ 12334456 w 12334456"/>
              <a:gd name="connsiteY2" fmla="*/ 2381062 h 2383200"/>
              <a:gd name="connsiteX3" fmla="*/ 12189600 w 12334456"/>
              <a:gd name="connsiteY3" fmla="*/ 2383200 h 2383200"/>
              <a:gd name="connsiteX4" fmla="*/ 12189600 w 12334456"/>
              <a:gd name="connsiteY4" fmla="*/ 2383200 h 2383200"/>
              <a:gd name="connsiteX5" fmla="*/ 0 w 12334456"/>
              <a:gd name="connsiteY5" fmla="*/ 2383200 h 2383200"/>
              <a:gd name="connsiteX6" fmla="*/ 0 w 12334456"/>
              <a:gd name="connsiteY6" fmla="*/ 2383200 h 2383200"/>
              <a:gd name="connsiteX7" fmla="*/ 0 w 12334456"/>
              <a:gd name="connsiteY7" fmla="*/ 0 h 2383200"/>
              <a:gd name="connsiteX0" fmla="*/ 0 w 12334456"/>
              <a:gd name="connsiteY0" fmla="*/ 0 h 2383200"/>
              <a:gd name="connsiteX1" fmla="*/ 11130345 w 12334456"/>
              <a:gd name="connsiteY1" fmla="*/ 1883120 h 2383200"/>
              <a:gd name="connsiteX2" fmla="*/ 12334456 w 12334456"/>
              <a:gd name="connsiteY2" fmla="*/ 2381062 h 2383200"/>
              <a:gd name="connsiteX3" fmla="*/ 12189600 w 12334456"/>
              <a:gd name="connsiteY3" fmla="*/ 2383200 h 2383200"/>
              <a:gd name="connsiteX4" fmla="*/ 12189600 w 12334456"/>
              <a:gd name="connsiteY4" fmla="*/ 2383200 h 2383200"/>
              <a:gd name="connsiteX5" fmla="*/ 0 w 12334456"/>
              <a:gd name="connsiteY5" fmla="*/ 2383200 h 2383200"/>
              <a:gd name="connsiteX6" fmla="*/ 0 w 12334456"/>
              <a:gd name="connsiteY6" fmla="*/ 2383200 h 2383200"/>
              <a:gd name="connsiteX7" fmla="*/ 0 w 12334456"/>
              <a:gd name="connsiteY7" fmla="*/ 0 h 2383200"/>
              <a:gd name="connsiteX0" fmla="*/ 0 w 12334456"/>
              <a:gd name="connsiteY0" fmla="*/ 0 h 2437521"/>
              <a:gd name="connsiteX1" fmla="*/ 11130345 w 12334456"/>
              <a:gd name="connsiteY1" fmla="*/ 1883120 h 2437521"/>
              <a:gd name="connsiteX2" fmla="*/ 12334456 w 12334456"/>
              <a:gd name="connsiteY2" fmla="*/ 2381062 h 2437521"/>
              <a:gd name="connsiteX3" fmla="*/ 12189600 w 12334456"/>
              <a:gd name="connsiteY3" fmla="*/ 2383200 h 2437521"/>
              <a:gd name="connsiteX4" fmla="*/ 10849688 w 12334456"/>
              <a:gd name="connsiteY4" fmla="*/ 2437521 h 2437521"/>
              <a:gd name="connsiteX5" fmla="*/ 0 w 12334456"/>
              <a:gd name="connsiteY5" fmla="*/ 2383200 h 2437521"/>
              <a:gd name="connsiteX6" fmla="*/ 0 w 12334456"/>
              <a:gd name="connsiteY6" fmla="*/ 2383200 h 2437521"/>
              <a:gd name="connsiteX7" fmla="*/ 0 w 12334456"/>
              <a:gd name="connsiteY7" fmla="*/ 0 h 2437521"/>
              <a:gd name="connsiteX0" fmla="*/ 0 w 12334456"/>
              <a:gd name="connsiteY0" fmla="*/ 0 h 2437521"/>
              <a:gd name="connsiteX1" fmla="*/ 220920 w 12334456"/>
              <a:gd name="connsiteY1" fmla="*/ 941559 h 2437521"/>
              <a:gd name="connsiteX2" fmla="*/ 12334456 w 12334456"/>
              <a:gd name="connsiteY2" fmla="*/ 2381062 h 2437521"/>
              <a:gd name="connsiteX3" fmla="*/ 12189600 w 12334456"/>
              <a:gd name="connsiteY3" fmla="*/ 2383200 h 2437521"/>
              <a:gd name="connsiteX4" fmla="*/ 10849688 w 12334456"/>
              <a:gd name="connsiteY4" fmla="*/ 2437521 h 2437521"/>
              <a:gd name="connsiteX5" fmla="*/ 0 w 12334456"/>
              <a:gd name="connsiteY5" fmla="*/ 2383200 h 2437521"/>
              <a:gd name="connsiteX6" fmla="*/ 0 w 12334456"/>
              <a:gd name="connsiteY6" fmla="*/ 2383200 h 2437521"/>
              <a:gd name="connsiteX7" fmla="*/ 0 w 12334456"/>
              <a:gd name="connsiteY7" fmla="*/ 0 h 2437521"/>
              <a:gd name="connsiteX0" fmla="*/ 0 w 12334456"/>
              <a:gd name="connsiteY0" fmla="*/ 796707 h 1495962"/>
              <a:gd name="connsiteX1" fmla="*/ 220920 w 12334456"/>
              <a:gd name="connsiteY1" fmla="*/ 0 h 1495962"/>
              <a:gd name="connsiteX2" fmla="*/ 12334456 w 12334456"/>
              <a:gd name="connsiteY2" fmla="*/ 1439503 h 1495962"/>
              <a:gd name="connsiteX3" fmla="*/ 12189600 w 12334456"/>
              <a:gd name="connsiteY3" fmla="*/ 1441641 h 1495962"/>
              <a:gd name="connsiteX4" fmla="*/ 10849688 w 12334456"/>
              <a:gd name="connsiteY4" fmla="*/ 1495962 h 1495962"/>
              <a:gd name="connsiteX5" fmla="*/ 0 w 12334456"/>
              <a:gd name="connsiteY5" fmla="*/ 1441641 h 1495962"/>
              <a:gd name="connsiteX6" fmla="*/ 0 w 12334456"/>
              <a:gd name="connsiteY6" fmla="*/ 1441641 h 1495962"/>
              <a:gd name="connsiteX7" fmla="*/ 0 w 12334456"/>
              <a:gd name="connsiteY7" fmla="*/ 796707 h 1495962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2204070 w 12348926"/>
              <a:gd name="connsiteY3" fmla="*/ 1387320 h 1441641"/>
              <a:gd name="connsiteX4" fmla="*/ 10864158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2204070 w 12348926"/>
              <a:gd name="connsiteY3" fmla="*/ 1387320 h 1441641"/>
              <a:gd name="connsiteX4" fmla="*/ 7840301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2348926"/>
              <a:gd name="connsiteY0" fmla="*/ 742386 h 1441641"/>
              <a:gd name="connsiteX1" fmla="*/ 0 w 12348926"/>
              <a:gd name="connsiteY1" fmla="*/ 0 h 1441641"/>
              <a:gd name="connsiteX2" fmla="*/ 12348926 w 12348926"/>
              <a:gd name="connsiteY2" fmla="*/ 1385182 h 1441641"/>
              <a:gd name="connsiteX3" fmla="*/ 10185148 w 12348926"/>
              <a:gd name="connsiteY3" fmla="*/ 1441641 h 1441641"/>
              <a:gd name="connsiteX4" fmla="*/ 7840301 w 12348926"/>
              <a:gd name="connsiteY4" fmla="*/ 1441641 h 1441641"/>
              <a:gd name="connsiteX5" fmla="*/ 14470 w 12348926"/>
              <a:gd name="connsiteY5" fmla="*/ 1387320 h 1441641"/>
              <a:gd name="connsiteX6" fmla="*/ 14470 w 12348926"/>
              <a:gd name="connsiteY6" fmla="*/ 1387320 h 1441641"/>
              <a:gd name="connsiteX7" fmla="*/ 14470 w 12348926"/>
              <a:gd name="connsiteY7" fmla="*/ 742386 h 1441641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10185148 w 11108601"/>
              <a:gd name="connsiteY3" fmla="*/ 1441641 h 1457609"/>
              <a:gd name="connsiteX4" fmla="*/ 7840301 w 11108601"/>
              <a:gd name="connsiteY4" fmla="*/ 1441641 h 1457609"/>
              <a:gd name="connsiteX5" fmla="*/ 14470 w 11108601"/>
              <a:gd name="connsiteY5" fmla="*/ 1387320 h 1457609"/>
              <a:gd name="connsiteX6" fmla="*/ 14470 w 11108601"/>
              <a:gd name="connsiteY6" fmla="*/ 1387320 h 1457609"/>
              <a:gd name="connsiteX7" fmla="*/ 14470 w 11108601"/>
              <a:gd name="connsiteY7" fmla="*/ 742386 h 1457609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10185148 w 11108601"/>
              <a:gd name="connsiteY3" fmla="*/ 1441641 h 1457609"/>
              <a:gd name="connsiteX4" fmla="*/ 7840301 w 11108601"/>
              <a:gd name="connsiteY4" fmla="*/ 1441641 h 1457609"/>
              <a:gd name="connsiteX5" fmla="*/ 14470 w 11108601"/>
              <a:gd name="connsiteY5" fmla="*/ 1387320 h 1457609"/>
              <a:gd name="connsiteX6" fmla="*/ 14470 w 11108601"/>
              <a:gd name="connsiteY6" fmla="*/ 1387320 h 1457609"/>
              <a:gd name="connsiteX7" fmla="*/ 14470 w 11108601"/>
              <a:gd name="connsiteY7" fmla="*/ 742386 h 1457609"/>
              <a:gd name="connsiteX0" fmla="*/ 14470 w 11108601"/>
              <a:gd name="connsiteY0" fmla="*/ 742386 h 1704191"/>
              <a:gd name="connsiteX1" fmla="*/ 0 w 11108601"/>
              <a:gd name="connsiteY1" fmla="*/ 0 h 1704191"/>
              <a:gd name="connsiteX2" fmla="*/ 11108601 w 11108601"/>
              <a:gd name="connsiteY2" fmla="*/ 1457609 h 1704191"/>
              <a:gd name="connsiteX3" fmla="*/ 10230415 w 11108601"/>
              <a:gd name="connsiteY3" fmla="*/ 1704191 h 1704191"/>
              <a:gd name="connsiteX4" fmla="*/ 7840301 w 11108601"/>
              <a:gd name="connsiteY4" fmla="*/ 1441641 h 1704191"/>
              <a:gd name="connsiteX5" fmla="*/ 14470 w 11108601"/>
              <a:gd name="connsiteY5" fmla="*/ 1387320 h 1704191"/>
              <a:gd name="connsiteX6" fmla="*/ 14470 w 11108601"/>
              <a:gd name="connsiteY6" fmla="*/ 1387320 h 1704191"/>
              <a:gd name="connsiteX7" fmla="*/ 14470 w 11108601"/>
              <a:gd name="connsiteY7" fmla="*/ 742386 h 170419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840301 w 11108601"/>
              <a:gd name="connsiteY4" fmla="*/ 1441641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29790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14470 w 11108601"/>
              <a:gd name="connsiteY6" fmla="*/ 138732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31659 w 11108601"/>
              <a:gd name="connsiteY4" fmla="*/ 1459748 h 1468801"/>
              <a:gd name="connsiteX5" fmla="*/ 14470 w 11108601"/>
              <a:gd name="connsiteY5" fmla="*/ 1387320 h 1468801"/>
              <a:gd name="connsiteX6" fmla="*/ 23523 w 11108601"/>
              <a:gd name="connsiteY6" fmla="*/ 1414480 h 1468801"/>
              <a:gd name="connsiteX7" fmla="*/ 14470 w 11108601"/>
              <a:gd name="connsiteY7" fmla="*/ 742386 h 1468801"/>
              <a:gd name="connsiteX0" fmla="*/ 14470 w 11108601"/>
              <a:gd name="connsiteY0" fmla="*/ 742386 h 1468801"/>
              <a:gd name="connsiteX1" fmla="*/ 0 w 11108601"/>
              <a:gd name="connsiteY1" fmla="*/ 0 h 1468801"/>
              <a:gd name="connsiteX2" fmla="*/ 11108601 w 11108601"/>
              <a:gd name="connsiteY2" fmla="*/ 1457609 h 1468801"/>
              <a:gd name="connsiteX3" fmla="*/ 9352228 w 11108601"/>
              <a:gd name="connsiteY3" fmla="*/ 1468801 h 1468801"/>
              <a:gd name="connsiteX4" fmla="*/ 7776926 w 11108601"/>
              <a:gd name="connsiteY4" fmla="*/ 1432588 h 1468801"/>
              <a:gd name="connsiteX5" fmla="*/ 14470 w 11108601"/>
              <a:gd name="connsiteY5" fmla="*/ 1387320 h 1468801"/>
              <a:gd name="connsiteX6" fmla="*/ 23523 w 11108601"/>
              <a:gd name="connsiteY6" fmla="*/ 1414480 h 1468801"/>
              <a:gd name="connsiteX7" fmla="*/ 14470 w 11108601"/>
              <a:gd name="connsiteY7" fmla="*/ 742386 h 1468801"/>
              <a:gd name="connsiteX0" fmla="*/ 14470 w 11108601"/>
              <a:gd name="connsiteY0" fmla="*/ 742386 h 1457609"/>
              <a:gd name="connsiteX1" fmla="*/ 0 w 11108601"/>
              <a:gd name="connsiteY1" fmla="*/ 0 h 1457609"/>
              <a:gd name="connsiteX2" fmla="*/ 11108601 w 11108601"/>
              <a:gd name="connsiteY2" fmla="*/ 1457609 h 1457609"/>
              <a:gd name="connsiteX3" fmla="*/ 9415603 w 11108601"/>
              <a:gd name="connsiteY3" fmla="*/ 1441641 h 1457609"/>
              <a:gd name="connsiteX4" fmla="*/ 7776926 w 11108601"/>
              <a:gd name="connsiteY4" fmla="*/ 1432588 h 1457609"/>
              <a:gd name="connsiteX5" fmla="*/ 14470 w 11108601"/>
              <a:gd name="connsiteY5" fmla="*/ 1387320 h 1457609"/>
              <a:gd name="connsiteX6" fmla="*/ 23523 w 11108601"/>
              <a:gd name="connsiteY6" fmla="*/ 1414480 h 1457609"/>
              <a:gd name="connsiteX7" fmla="*/ 14470 w 11108601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14470 w 11144815"/>
              <a:gd name="connsiteY5" fmla="*/ 1387320 h 1457609"/>
              <a:gd name="connsiteX6" fmla="*/ 23523 w 11144815"/>
              <a:gd name="connsiteY6" fmla="*/ 1414480 h 1457609"/>
              <a:gd name="connsiteX7" fmla="*/ 14470 w 11144815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14470 w 11144815"/>
              <a:gd name="connsiteY5" fmla="*/ 1387320 h 1457609"/>
              <a:gd name="connsiteX6" fmla="*/ 14470 w 11144815"/>
              <a:gd name="connsiteY6" fmla="*/ 1106662 h 1457609"/>
              <a:gd name="connsiteX7" fmla="*/ 14470 w 11144815"/>
              <a:gd name="connsiteY7" fmla="*/ 742386 h 1457609"/>
              <a:gd name="connsiteX0" fmla="*/ 14470 w 11144815"/>
              <a:gd name="connsiteY0" fmla="*/ 742386 h 1457609"/>
              <a:gd name="connsiteX1" fmla="*/ 0 w 11144815"/>
              <a:gd name="connsiteY1" fmla="*/ 0 h 1457609"/>
              <a:gd name="connsiteX2" fmla="*/ 11144815 w 11144815"/>
              <a:gd name="connsiteY2" fmla="*/ 1457609 h 1457609"/>
              <a:gd name="connsiteX3" fmla="*/ 9415603 w 11144815"/>
              <a:gd name="connsiteY3" fmla="*/ 1441641 h 1457609"/>
              <a:gd name="connsiteX4" fmla="*/ 7776926 w 11144815"/>
              <a:gd name="connsiteY4" fmla="*/ 1432588 h 1457609"/>
              <a:gd name="connsiteX5" fmla="*/ 5417 w 11144815"/>
              <a:gd name="connsiteY5" fmla="*/ 1396374 h 1457609"/>
              <a:gd name="connsiteX6" fmla="*/ 14470 w 11144815"/>
              <a:gd name="connsiteY6" fmla="*/ 1106662 h 1457609"/>
              <a:gd name="connsiteX7" fmla="*/ 14470 w 11144815"/>
              <a:gd name="connsiteY7" fmla="*/ 742386 h 145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44815" h="1457609">
                <a:moveTo>
                  <a:pt x="14470" y="742386"/>
                </a:moveTo>
                <a:lnTo>
                  <a:pt x="0" y="0"/>
                </a:lnTo>
                <a:lnTo>
                  <a:pt x="11144815" y="1457609"/>
                </a:lnTo>
                <a:lnTo>
                  <a:pt x="9415603" y="1441641"/>
                </a:lnTo>
                <a:lnTo>
                  <a:pt x="7776926" y="1432588"/>
                </a:lnTo>
                <a:cubicBezTo>
                  <a:pt x="7703286" y="1435606"/>
                  <a:pt x="2577813" y="1420517"/>
                  <a:pt x="5417" y="1396374"/>
                </a:cubicBezTo>
                <a:lnTo>
                  <a:pt x="14470" y="1106662"/>
                </a:lnTo>
                <a:lnTo>
                  <a:pt x="14470" y="742386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3" name="Inhalt"/>
          <p:cNvSpPr>
            <a:spLocks noGrp="1"/>
          </p:cNvSpPr>
          <p:nvPr>
            <p:ph sz="half" idx="1"/>
          </p:nvPr>
        </p:nvSpPr>
        <p:spPr bwMode="gray">
          <a:xfrm>
            <a:off x="7454412" y="2260145"/>
            <a:ext cx="3416400" cy="2667035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40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050">
                <a:solidFill>
                  <a:schemeClr val="tx2">
                    <a:lumMod val="75000"/>
                  </a:schemeClr>
                </a:solidFill>
              </a:defRPr>
            </a:lvl4pPr>
            <a:lvl5pPr marL="180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9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07.05.2024</a:t>
            </a:fld>
            <a:endParaRPr lang="de-DE" noProof="0" dirty="0"/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224863"/>
            <a:ext cx="4976628" cy="1585726"/>
          </a:xfrm>
        </p:spPr>
        <p:txBody>
          <a:bodyPr/>
          <a:lstStyle>
            <a:lvl1pPr marL="571500" indent="-571500">
              <a:buClr>
                <a:schemeClr val="bg2"/>
              </a:buClr>
              <a:buSzPct val="110000"/>
              <a:buFont typeface="Source Sans Pro SemiBold" panose="020B0603030403020204" pitchFamily="34" charset="0"/>
              <a:buChar char="—"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7459473" y="998290"/>
            <a:ext cx="1325563" cy="1261855"/>
          </a:xfrm>
        </p:spPr>
        <p:txBody>
          <a:bodyPr/>
          <a:lstStyle>
            <a:lvl1pPr marL="0" indent="0">
              <a:buNone/>
              <a:defRPr sz="7200" b="1">
                <a:solidFill>
                  <a:srgbClr val="0E2356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FZI Forschungszentrum Informatik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CEFE82-39F2-4F47-8A0C-D5AB3496FA5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340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ld und grüne 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21"/>
          </p:nvPr>
        </p:nvSpPr>
        <p:spPr bwMode="gray">
          <a:xfrm>
            <a:off x="-36215" y="-33111"/>
            <a:ext cx="10583501" cy="6932713"/>
          </a:xfrm>
          <a:custGeom>
            <a:avLst/>
            <a:gdLst>
              <a:gd name="connsiteX0" fmla="*/ 0 w 4942342"/>
              <a:gd name="connsiteY0" fmla="*/ 1567996 h 1567996"/>
              <a:gd name="connsiteX1" fmla="*/ 391999 w 4942342"/>
              <a:gd name="connsiteY1" fmla="*/ 0 h 1567996"/>
              <a:gd name="connsiteX2" fmla="*/ 4550343 w 4942342"/>
              <a:gd name="connsiteY2" fmla="*/ 0 h 1567996"/>
              <a:gd name="connsiteX3" fmla="*/ 4942342 w 4942342"/>
              <a:gd name="connsiteY3" fmla="*/ 1567996 h 1567996"/>
              <a:gd name="connsiteX4" fmla="*/ 0 w 4942342"/>
              <a:gd name="connsiteY4" fmla="*/ 1567996 h 1567996"/>
              <a:gd name="connsiteX0" fmla="*/ 0 w 4942342"/>
              <a:gd name="connsiteY0" fmla="*/ 1578882 h 1578882"/>
              <a:gd name="connsiteX1" fmla="*/ 391999 w 4942342"/>
              <a:gd name="connsiteY1" fmla="*/ 10886 h 1578882"/>
              <a:gd name="connsiteX2" fmla="*/ 3233171 w 4942342"/>
              <a:gd name="connsiteY2" fmla="*/ 0 h 1578882"/>
              <a:gd name="connsiteX3" fmla="*/ 4942342 w 4942342"/>
              <a:gd name="connsiteY3" fmla="*/ 1578882 h 1578882"/>
              <a:gd name="connsiteX4" fmla="*/ 0 w 4942342"/>
              <a:gd name="connsiteY4" fmla="*/ 1578882 h 1578882"/>
              <a:gd name="connsiteX0" fmla="*/ 0 w 4082371"/>
              <a:gd name="connsiteY0" fmla="*/ 1578882 h 1600654"/>
              <a:gd name="connsiteX1" fmla="*/ 391999 w 4082371"/>
              <a:gd name="connsiteY1" fmla="*/ 10886 h 1600654"/>
              <a:gd name="connsiteX2" fmla="*/ 3233171 w 4082371"/>
              <a:gd name="connsiteY2" fmla="*/ 0 h 1600654"/>
              <a:gd name="connsiteX3" fmla="*/ 4082371 w 4082371"/>
              <a:gd name="connsiteY3" fmla="*/ 1600654 h 1600654"/>
              <a:gd name="connsiteX4" fmla="*/ 0 w 4082371"/>
              <a:gd name="connsiteY4" fmla="*/ 1578882 h 1600654"/>
              <a:gd name="connsiteX0" fmla="*/ 0 w 4082371"/>
              <a:gd name="connsiteY0" fmla="*/ 6869339 h 6891111"/>
              <a:gd name="connsiteX1" fmla="*/ 113 w 4082371"/>
              <a:gd name="connsiteY1" fmla="*/ 0 h 6891111"/>
              <a:gd name="connsiteX2" fmla="*/ 3233171 w 4082371"/>
              <a:gd name="connsiteY2" fmla="*/ 5290457 h 6891111"/>
              <a:gd name="connsiteX3" fmla="*/ 4082371 w 4082371"/>
              <a:gd name="connsiteY3" fmla="*/ 6891111 h 6891111"/>
              <a:gd name="connsiteX4" fmla="*/ 0 w 4082371"/>
              <a:gd name="connsiteY4" fmla="*/ 6869339 h 6891111"/>
              <a:gd name="connsiteX0" fmla="*/ 0 w 7413285"/>
              <a:gd name="connsiteY0" fmla="*/ 6869339 h 6891111"/>
              <a:gd name="connsiteX1" fmla="*/ 113 w 7413285"/>
              <a:gd name="connsiteY1" fmla="*/ 0 h 6891111"/>
              <a:gd name="connsiteX2" fmla="*/ 7413285 w 7413285"/>
              <a:gd name="connsiteY2" fmla="*/ 0 h 6891111"/>
              <a:gd name="connsiteX3" fmla="*/ 4082371 w 7413285"/>
              <a:gd name="connsiteY3" fmla="*/ 6891111 h 6891111"/>
              <a:gd name="connsiteX4" fmla="*/ 0 w 7413285"/>
              <a:gd name="connsiteY4" fmla="*/ 6869339 h 6891111"/>
              <a:gd name="connsiteX0" fmla="*/ 0 w 8229600"/>
              <a:gd name="connsiteY0" fmla="*/ 6869339 h 6891111"/>
              <a:gd name="connsiteX1" fmla="*/ 113 w 8229600"/>
              <a:gd name="connsiteY1" fmla="*/ 0 h 6891111"/>
              <a:gd name="connsiteX2" fmla="*/ 8229600 w 8229600"/>
              <a:gd name="connsiteY2" fmla="*/ 45719 h 6891111"/>
              <a:gd name="connsiteX3" fmla="*/ 4082371 w 8229600"/>
              <a:gd name="connsiteY3" fmla="*/ 6891111 h 6891111"/>
              <a:gd name="connsiteX4" fmla="*/ 0 w 8229600"/>
              <a:gd name="connsiteY4" fmla="*/ 6869339 h 6891111"/>
              <a:gd name="connsiteX0" fmla="*/ 0 w 8229600"/>
              <a:gd name="connsiteY0" fmla="*/ 6869339 h 6891112"/>
              <a:gd name="connsiteX1" fmla="*/ 113 w 8229600"/>
              <a:gd name="connsiteY1" fmla="*/ 0 h 6891112"/>
              <a:gd name="connsiteX2" fmla="*/ 8229600 w 8229600"/>
              <a:gd name="connsiteY2" fmla="*/ 45719 h 6891112"/>
              <a:gd name="connsiteX3" fmla="*/ 5159828 w 8229600"/>
              <a:gd name="connsiteY3" fmla="*/ 6891112 h 6891112"/>
              <a:gd name="connsiteX4" fmla="*/ 0 w 8229600"/>
              <a:gd name="connsiteY4" fmla="*/ 6869339 h 6891112"/>
              <a:gd name="connsiteX0" fmla="*/ 2326628 w 10556228"/>
              <a:gd name="connsiteY0" fmla="*/ 6869339 h 6891112"/>
              <a:gd name="connsiteX1" fmla="*/ 0 w 10556228"/>
              <a:gd name="connsiteY1" fmla="*/ 0 h 6891112"/>
              <a:gd name="connsiteX2" fmla="*/ 10556228 w 10556228"/>
              <a:gd name="connsiteY2" fmla="*/ 45719 h 6891112"/>
              <a:gd name="connsiteX3" fmla="*/ 7486456 w 10556228"/>
              <a:gd name="connsiteY3" fmla="*/ 6891112 h 6891112"/>
              <a:gd name="connsiteX4" fmla="*/ 2326628 w 10556228"/>
              <a:gd name="connsiteY4" fmla="*/ 6869339 h 6891112"/>
              <a:gd name="connsiteX0" fmla="*/ 0 w 10556341"/>
              <a:gd name="connsiteY0" fmla="*/ 6932713 h 6932713"/>
              <a:gd name="connsiteX1" fmla="*/ 113 w 10556341"/>
              <a:gd name="connsiteY1" fmla="*/ 0 h 6932713"/>
              <a:gd name="connsiteX2" fmla="*/ 10556341 w 10556341"/>
              <a:gd name="connsiteY2" fmla="*/ 45719 h 6932713"/>
              <a:gd name="connsiteX3" fmla="*/ 7486569 w 10556341"/>
              <a:gd name="connsiteY3" fmla="*/ 6891112 h 6932713"/>
              <a:gd name="connsiteX4" fmla="*/ 0 w 10556341"/>
              <a:gd name="connsiteY4" fmla="*/ 6932713 h 6932713"/>
              <a:gd name="connsiteX0" fmla="*/ 0 w 10556341"/>
              <a:gd name="connsiteY0" fmla="*/ 6932713 h 6932713"/>
              <a:gd name="connsiteX1" fmla="*/ 113 w 10556341"/>
              <a:gd name="connsiteY1" fmla="*/ 0 h 6932713"/>
              <a:gd name="connsiteX2" fmla="*/ 10556341 w 10556341"/>
              <a:gd name="connsiteY2" fmla="*/ 45719 h 6932713"/>
              <a:gd name="connsiteX3" fmla="*/ 7459409 w 10556341"/>
              <a:gd name="connsiteY3" fmla="*/ 6918273 h 6932713"/>
              <a:gd name="connsiteX4" fmla="*/ 0 w 10556341"/>
              <a:gd name="connsiteY4" fmla="*/ 6932713 h 6932713"/>
              <a:gd name="connsiteX0" fmla="*/ 0 w 10583501"/>
              <a:gd name="connsiteY0" fmla="*/ 6932713 h 6932713"/>
              <a:gd name="connsiteX1" fmla="*/ 113 w 10583501"/>
              <a:gd name="connsiteY1" fmla="*/ 0 h 6932713"/>
              <a:gd name="connsiteX2" fmla="*/ 10583501 w 10583501"/>
              <a:gd name="connsiteY2" fmla="*/ 9505 h 6932713"/>
              <a:gd name="connsiteX3" fmla="*/ 7459409 w 10583501"/>
              <a:gd name="connsiteY3" fmla="*/ 6918273 h 6932713"/>
              <a:gd name="connsiteX4" fmla="*/ 0 w 10583501"/>
              <a:gd name="connsiteY4" fmla="*/ 6932713 h 6932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3501" h="6932713">
                <a:moveTo>
                  <a:pt x="0" y="6932713"/>
                </a:moveTo>
                <a:cubicBezTo>
                  <a:pt x="38" y="4642933"/>
                  <a:pt x="75" y="2289780"/>
                  <a:pt x="113" y="0"/>
                </a:cubicBezTo>
                <a:lnTo>
                  <a:pt x="10583501" y="9505"/>
                </a:lnTo>
                <a:lnTo>
                  <a:pt x="7459409" y="6918273"/>
                </a:lnTo>
                <a:lnTo>
                  <a:pt x="0" y="693271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6"/>
          </p:nvPr>
        </p:nvSpPr>
        <p:spPr bwMode="gray">
          <a:xfrm>
            <a:off x="-36215" y="-33111"/>
            <a:ext cx="10583501" cy="6932713"/>
          </a:xfrm>
          <a:custGeom>
            <a:avLst/>
            <a:gdLst>
              <a:gd name="connsiteX0" fmla="*/ 0 w 4942342"/>
              <a:gd name="connsiteY0" fmla="*/ 1567996 h 1567996"/>
              <a:gd name="connsiteX1" fmla="*/ 391999 w 4942342"/>
              <a:gd name="connsiteY1" fmla="*/ 0 h 1567996"/>
              <a:gd name="connsiteX2" fmla="*/ 4550343 w 4942342"/>
              <a:gd name="connsiteY2" fmla="*/ 0 h 1567996"/>
              <a:gd name="connsiteX3" fmla="*/ 4942342 w 4942342"/>
              <a:gd name="connsiteY3" fmla="*/ 1567996 h 1567996"/>
              <a:gd name="connsiteX4" fmla="*/ 0 w 4942342"/>
              <a:gd name="connsiteY4" fmla="*/ 1567996 h 1567996"/>
              <a:gd name="connsiteX0" fmla="*/ 0 w 4942342"/>
              <a:gd name="connsiteY0" fmla="*/ 1578882 h 1578882"/>
              <a:gd name="connsiteX1" fmla="*/ 391999 w 4942342"/>
              <a:gd name="connsiteY1" fmla="*/ 10886 h 1578882"/>
              <a:gd name="connsiteX2" fmla="*/ 3233171 w 4942342"/>
              <a:gd name="connsiteY2" fmla="*/ 0 h 1578882"/>
              <a:gd name="connsiteX3" fmla="*/ 4942342 w 4942342"/>
              <a:gd name="connsiteY3" fmla="*/ 1578882 h 1578882"/>
              <a:gd name="connsiteX4" fmla="*/ 0 w 4942342"/>
              <a:gd name="connsiteY4" fmla="*/ 1578882 h 1578882"/>
              <a:gd name="connsiteX0" fmla="*/ 0 w 4082371"/>
              <a:gd name="connsiteY0" fmla="*/ 1578882 h 1600654"/>
              <a:gd name="connsiteX1" fmla="*/ 391999 w 4082371"/>
              <a:gd name="connsiteY1" fmla="*/ 10886 h 1600654"/>
              <a:gd name="connsiteX2" fmla="*/ 3233171 w 4082371"/>
              <a:gd name="connsiteY2" fmla="*/ 0 h 1600654"/>
              <a:gd name="connsiteX3" fmla="*/ 4082371 w 4082371"/>
              <a:gd name="connsiteY3" fmla="*/ 1600654 h 1600654"/>
              <a:gd name="connsiteX4" fmla="*/ 0 w 4082371"/>
              <a:gd name="connsiteY4" fmla="*/ 1578882 h 1600654"/>
              <a:gd name="connsiteX0" fmla="*/ 0 w 4082371"/>
              <a:gd name="connsiteY0" fmla="*/ 6869339 h 6891111"/>
              <a:gd name="connsiteX1" fmla="*/ 113 w 4082371"/>
              <a:gd name="connsiteY1" fmla="*/ 0 h 6891111"/>
              <a:gd name="connsiteX2" fmla="*/ 3233171 w 4082371"/>
              <a:gd name="connsiteY2" fmla="*/ 5290457 h 6891111"/>
              <a:gd name="connsiteX3" fmla="*/ 4082371 w 4082371"/>
              <a:gd name="connsiteY3" fmla="*/ 6891111 h 6891111"/>
              <a:gd name="connsiteX4" fmla="*/ 0 w 4082371"/>
              <a:gd name="connsiteY4" fmla="*/ 6869339 h 6891111"/>
              <a:gd name="connsiteX0" fmla="*/ 0 w 7413285"/>
              <a:gd name="connsiteY0" fmla="*/ 6869339 h 6891111"/>
              <a:gd name="connsiteX1" fmla="*/ 113 w 7413285"/>
              <a:gd name="connsiteY1" fmla="*/ 0 h 6891111"/>
              <a:gd name="connsiteX2" fmla="*/ 7413285 w 7413285"/>
              <a:gd name="connsiteY2" fmla="*/ 0 h 6891111"/>
              <a:gd name="connsiteX3" fmla="*/ 4082371 w 7413285"/>
              <a:gd name="connsiteY3" fmla="*/ 6891111 h 6891111"/>
              <a:gd name="connsiteX4" fmla="*/ 0 w 7413285"/>
              <a:gd name="connsiteY4" fmla="*/ 6869339 h 6891111"/>
              <a:gd name="connsiteX0" fmla="*/ 0 w 8229600"/>
              <a:gd name="connsiteY0" fmla="*/ 6869339 h 6891111"/>
              <a:gd name="connsiteX1" fmla="*/ 113 w 8229600"/>
              <a:gd name="connsiteY1" fmla="*/ 0 h 6891111"/>
              <a:gd name="connsiteX2" fmla="*/ 8229600 w 8229600"/>
              <a:gd name="connsiteY2" fmla="*/ 45719 h 6891111"/>
              <a:gd name="connsiteX3" fmla="*/ 4082371 w 8229600"/>
              <a:gd name="connsiteY3" fmla="*/ 6891111 h 6891111"/>
              <a:gd name="connsiteX4" fmla="*/ 0 w 8229600"/>
              <a:gd name="connsiteY4" fmla="*/ 6869339 h 6891111"/>
              <a:gd name="connsiteX0" fmla="*/ 0 w 8229600"/>
              <a:gd name="connsiteY0" fmla="*/ 6869339 h 6891112"/>
              <a:gd name="connsiteX1" fmla="*/ 113 w 8229600"/>
              <a:gd name="connsiteY1" fmla="*/ 0 h 6891112"/>
              <a:gd name="connsiteX2" fmla="*/ 8229600 w 8229600"/>
              <a:gd name="connsiteY2" fmla="*/ 45719 h 6891112"/>
              <a:gd name="connsiteX3" fmla="*/ 5159828 w 8229600"/>
              <a:gd name="connsiteY3" fmla="*/ 6891112 h 6891112"/>
              <a:gd name="connsiteX4" fmla="*/ 0 w 8229600"/>
              <a:gd name="connsiteY4" fmla="*/ 6869339 h 6891112"/>
              <a:gd name="connsiteX0" fmla="*/ 2326628 w 10556228"/>
              <a:gd name="connsiteY0" fmla="*/ 6869339 h 6891112"/>
              <a:gd name="connsiteX1" fmla="*/ 0 w 10556228"/>
              <a:gd name="connsiteY1" fmla="*/ 0 h 6891112"/>
              <a:gd name="connsiteX2" fmla="*/ 10556228 w 10556228"/>
              <a:gd name="connsiteY2" fmla="*/ 45719 h 6891112"/>
              <a:gd name="connsiteX3" fmla="*/ 7486456 w 10556228"/>
              <a:gd name="connsiteY3" fmla="*/ 6891112 h 6891112"/>
              <a:gd name="connsiteX4" fmla="*/ 2326628 w 10556228"/>
              <a:gd name="connsiteY4" fmla="*/ 6869339 h 6891112"/>
              <a:gd name="connsiteX0" fmla="*/ 0 w 10556341"/>
              <a:gd name="connsiteY0" fmla="*/ 6932713 h 6932713"/>
              <a:gd name="connsiteX1" fmla="*/ 113 w 10556341"/>
              <a:gd name="connsiteY1" fmla="*/ 0 h 6932713"/>
              <a:gd name="connsiteX2" fmla="*/ 10556341 w 10556341"/>
              <a:gd name="connsiteY2" fmla="*/ 45719 h 6932713"/>
              <a:gd name="connsiteX3" fmla="*/ 7486569 w 10556341"/>
              <a:gd name="connsiteY3" fmla="*/ 6891112 h 6932713"/>
              <a:gd name="connsiteX4" fmla="*/ 0 w 10556341"/>
              <a:gd name="connsiteY4" fmla="*/ 6932713 h 6932713"/>
              <a:gd name="connsiteX0" fmla="*/ 0 w 10556341"/>
              <a:gd name="connsiteY0" fmla="*/ 6932713 h 6932713"/>
              <a:gd name="connsiteX1" fmla="*/ 113 w 10556341"/>
              <a:gd name="connsiteY1" fmla="*/ 0 h 6932713"/>
              <a:gd name="connsiteX2" fmla="*/ 10556341 w 10556341"/>
              <a:gd name="connsiteY2" fmla="*/ 45719 h 6932713"/>
              <a:gd name="connsiteX3" fmla="*/ 7459409 w 10556341"/>
              <a:gd name="connsiteY3" fmla="*/ 6918273 h 6932713"/>
              <a:gd name="connsiteX4" fmla="*/ 0 w 10556341"/>
              <a:gd name="connsiteY4" fmla="*/ 6932713 h 6932713"/>
              <a:gd name="connsiteX0" fmla="*/ 0 w 10583501"/>
              <a:gd name="connsiteY0" fmla="*/ 6932713 h 6932713"/>
              <a:gd name="connsiteX1" fmla="*/ 113 w 10583501"/>
              <a:gd name="connsiteY1" fmla="*/ 0 h 6932713"/>
              <a:gd name="connsiteX2" fmla="*/ 10583501 w 10583501"/>
              <a:gd name="connsiteY2" fmla="*/ 9505 h 6932713"/>
              <a:gd name="connsiteX3" fmla="*/ 7459409 w 10583501"/>
              <a:gd name="connsiteY3" fmla="*/ 6918273 h 6932713"/>
              <a:gd name="connsiteX4" fmla="*/ 0 w 10583501"/>
              <a:gd name="connsiteY4" fmla="*/ 6932713 h 6932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3501" h="6932713">
                <a:moveTo>
                  <a:pt x="0" y="6932713"/>
                </a:moveTo>
                <a:cubicBezTo>
                  <a:pt x="38" y="4642933"/>
                  <a:pt x="75" y="2289780"/>
                  <a:pt x="113" y="0"/>
                </a:cubicBezTo>
                <a:lnTo>
                  <a:pt x="10583501" y="9505"/>
                </a:lnTo>
                <a:lnTo>
                  <a:pt x="7459409" y="6918273"/>
                </a:lnTo>
                <a:lnTo>
                  <a:pt x="0" y="6932713"/>
                </a:lnTo>
                <a:close/>
              </a:path>
            </a:pathLst>
          </a:custGeom>
          <a:solidFill>
            <a:srgbClr val="0E2356">
              <a:alpha val="50000"/>
            </a:srgb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224863"/>
            <a:ext cx="4976628" cy="1585726"/>
          </a:xfrm>
        </p:spPr>
        <p:txBody>
          <a:bodyPr/>
          <a:lstStyle>
            <a:lvl1pPr marL="571500" indent="-571500">
              <a:buClr>
                <a:schemeClr val="bg2"/>
              </a:buClr>
              <a:buSzPct val="110000"/>
              <a:buFont typeface="Source Sans Pro SemiBold" panose="020B0603030403020204" pitchFamily="34" charset="0"/>
              <a:buChar char="—"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9399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708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"/>
          <p:cNvSpPr>
            <a:spLocks noGrp="1"/>
          </p:cNvSpPr>
          <p:nvPr>
            <p:ph sz="half" idx="1"/>
          </p:nvPr>
        </p:nvSpPr>
        <p:spPr bwMode="gray">
          <a:xfrm>
            <a:off x="539998" y="1512000"/>
            <a:ext cx="11109601" cy="4298400"/>
          </a:xfrm>
        </p:spPr>
        <p:txBody>
          <a:bodyPr/>
          <a:lstStyle>
            <a:lvl1pPr marL="27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600">
                <a:solidFill>
                  <a:schemeClr val="tx2">
                    <a:lumMod val="75000"/>
                  </a:schemeClr>
                </a:solidFill>
              </a:defRPr>
            </a:lvl1pPr>
            <a:lvl2pPr marL="72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400">
                <a:solidFill>
                  <a:schemeClr val="tx2">
                    <a:lumMod val="75000"/>
                  </a:schemeClr>
                </a:solidFill>
              </a:defRPr>
            </a:lvl2pPr>
            <a:lvl3pPr marL="108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200">
                <a:solidFill>
                  <a:schemeClr val="tx2">
                    <a:lumMod val="75000"/>
                  </a:schemeClr>
                </a:solidFill>
              </a:defRPr>
            </a:lvl3pPr>
            <a:lvl4pPr marL="144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1050">
                <a:solidFill>
                  <a:schemeClr val="tx2">
                    <a:lumMod val="75000"/>
                  </a:schemeClr>
                </a:solidFill>
              </a:defRPr>
            </a:lvl4pPr>
            <a:lvl5pPr marL="1800000" indent="-270000">
              <a:buClr>
                <a:srgbClr val="2FAE7A"/>
              </a:buClr>
              <a:buFont typeface="Source Sans Pro Black" panose="020B0803030403020204" pitchFamily="34" charset="0"/>
              <a:buChar char="‒"/>
              <a:defRPr sz="9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07.05.2024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FZI Forschungszentrum Informatik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5D7A489B-02B9-4503-A940-ADBDC68BD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2000"/>
            <a:ext cx="10232222" cy="539685"/>
          </a:xfrm>
        </p:spPr>
        <p:txBody>
          <a:bodyPr/>
          <a:lstStyle>
            <a:lvl1pPr marL="0" indent="0">
              <a:buClr>
                <a:srgbClr val="0E2356"/>
              </a:buClr>
              <a:buSzPct val="110000"/>
              <a:buFont typeface="Source Sans Pro SemiBold" panose="020B0603030403020204" pitchFamily="34" charset="0"/>
              <a:buNone/>
              <a:defRPr b="1">
                <a:solidFill>
                  <a:srgbClr val="0E2356"/>
                </a:solidFill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E5099914-7874-4637-AE82-C43268E2E7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9751" y="971685"/>
            <a:ext cx="10232472" cy="528638"/>
          </a:xfrm>
        </p:spPr>
        <p:txBody>
          <a:bodyPr/>
          <a:lstStyle>
            <a:lvl1pPr marL="0" indent="0">
              <a:buNone/>
              <a:defRPr sz="2000">
                <a:solidFill>
                  <a:srgbClr val="2FAE7A"/>
                </a:solidFill>
              </a:defRPr>
            </a:lvl1pPr>
          </a:lstStyle>
          <a:p>
            <a:pPr lvl="0"/>
            <a:r>
              <a:rPr lang="de-DE" dirty="0"/>
              <a:t>Das ist eine optionale </a:t>
            </a:r>
            <a:r>
              <a:rPr lang="de-DE" dirty="0" err="1"/>
              <a:t>Subline</a:t>
            </a:r>
            <a:r>
              <a:rPr lang="de-DE" dirty="0"/>
              <a:t>. Bei Nichtnutzung einfach löschen. </a:t>
            </a:r>
          </a:p>
        </p:txBody>
      </p:sp>
    </p:spTree>
    <p:extLst>
      <p:ext uri="{BB962C8B-B14F-4D97-AF65-F5344CB8AC3E}">
        <p14:creationId xmlns:p14="http://schemas.microsoft.com/office/powerpoint/2010/main" val="124554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10296000" cy="53318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"/>
          <p:cNvSpPr>
            <a:spLocks noGrp="1"/>
          </p:cNvSpPr>
          <p:nvPr>
            <p:ph type="body" idx="1"/>
          </p:nvPr>
        </p:nvSpPr>
        <p:spPr bwMode="gray">
          <a:xfrm>
            <a:off x="540000" y="1512000"/>
            <a:ext cx="11109600" cy="4298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Datum"/>
          <p:cNvSpPr>
            <a:spLocks noGrp="1"/>
          </p:cNvSpPr>
          <p:nvPr>
            <p:ph type="dt" sz="half" idx="2"/>
          </p:nvPr>
        </p:nvSpPr>
        <p:spPr bwMode="gray">
          <a:xfrm>
            <a:off x="10209600" y="6326760"/>
            <a:ext cx="144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4680A733-F83D-4D19-AF27-7B0B870C8599}" type="datetime1">
              <a:rPr lang="de-DE" smtClean="0"/>
              <a:pPr/>
              <a:t>07.05.2024</a:t>
            </a:fld>
            <a:endParaRPr lang="de-DE" dirty="0"/>
          </a:p>
        </p:txBody>
      </p:sp>
      <p:sp>
        <p:nvSpPr>
          <p:cNvPr id="5" name="Fußzeile"/>
          <p:cNvSpPr>
            <a:spLocks noGrp="1"/>
          </p:cNvSpPr>
          <p:nvPr>
            <p:ph type="ftr" sz="quarter" idx="3"/>
          </p:nvPr>
        </p:nvSpPr>
        <p:spPr bwMode="gray">
          <a:xfrm>
            <a:off x="3934800" y="6326760"/>
            <a:ext cx="432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de-DE" dirty="0"/>
              <a:t>FZI Forschungszentrum Informatik</a:t>
            </a:r>
          </a:p>
        </p:txBody>
      </p:sp>
      <p:sp>
        <p:nvSpPr>
          <p:cNvPr id="6" name="Foliennummer"/>
          <p:cNvSpPr>
            <a:spLocks noGrp="1"/>
          </p:cNvSpPr>
          <p:nvPr>
            <p:ph type="sldNum" sz="quarter" idx="4"/>
          </p:nvPr>
        </p:nvSpPr>
        <p:spPr bwMode="gray">
          <a:xfrm>
            <a:off x="540000" y="6326760"/>
            <a:ext cx="90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02CEFE82-39F2-4F47-8A0C-D5AB3496FA5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73B52E7-C9D4-467E-B4BD-50A582820026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243318" y="418762"/>
            <a:ext cx="406282" cy="70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2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55" r:id="rId2"/>
    <p:sldLayoutId id="2147483940" r:id="rId3"/>
    <p:sldLayoutId id="2147483941" r:id="rId4"/>
    <p:sldLayoutId id="2147483944" r:id="rId5"/>
    <p:sldLayoutId id="2147483898" r:id="rId6"/>
    <p:sldLayoutId id="2147483669" r:id="rId7"/>
    <p:sldLayoutId id="2147483954" r:id="rId8"/>
    <p:sldLayoutId id="2147483935" r:id="rId9"/>
    <p:sldLayoutId id="2147483936" r:id="rId10"/>
    <p:sldLayoutId id="2147483914" r:id="rId11"/>
    <p:sldLayoutId id="2147483891" r:id="rId12"/>
    <p:sldLayoutId id="2147483894" r:id="rId13"/>
    <p:sldLayoutId id="2147483953" r:id="rId14"/>
    <p:sldLayoutId id="2147483956" r:id="rId15"/>
    <p:sldLayoutId id="2147483957" r:id="rId16"/>
    <p:sldLayoutId id="2147483915" r:id="rId17"/>
    <p:sldLayoutId id="2147483909" r:id="rId18"/>
    <p:sldLayoutId id="2147483939" r:id="rId19"/>
    <p:sldLayoutId id="2147483933" r:id="rId20"/>
    <p:sldLayoutId id="2147483907" r:id="rId21"/>
    <p:sldLayoutId id="2147483908" r:id="rId22"/>
    <p:sldLayoutId id="2147483916" r:id="rId23"/>
    <p:sldLayoutId id="2147483911" r:id="rId24"/>
    <p:sldLayoutId id="2147483924" r:id="rId25"/>
    <p:sldLayoutId id="2147483934" r:id="rId26"/>
    <p:sldLayoutId id="2147483932" r:id="rId27"/>
    <p:sldLayoutId id="2147483900" r:id="rId28"/>
    <p:sldLayoutId id="2147483928" r:id="rId29"/>
    <p:sldLayoutId id="2147483927" r:id="rId30"/>
    <p:sldLayoutId id="2147483902" r:id="rId31"/>
    <p:sldLayoutId id="2147483952" r:id="rId32"/>
    <p:sldLayoutId id="2147483958" r:id="rId33"/>
    <p:sldLayoutId id="2147483959" r:id="rId34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/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Clr>
          <a:srgbClr val="0E2356"/>
        </a:buClr>
        <a:buSzPct val="110000"/>
        <a:buFont typeface="Source Sans Pro SemiBold" panose="020B0603030403020204" pitchFamily="34" charset="0"/>
        <a:buChar char="—"/>
        <a:defRPr sz="3600" b="1" kern="1200">
          <a:solidFill>
            <a:srgbClr val="0E2356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10000"/>
        </a:lnSpc>
        <a:spcBef>
          <a:spcPts val="0"/>
        </a:spcBef>
        <a:spcAft>
          <a:spcPts val="1000"/>
        </a:spcAft>
        <a:buClr>
          <a:srgbClr val="2FAE7A"/>
        </a:buClr>
        <a:buFont typeface="Source Sans Pro Black" panose="020B0803030403020204" pitchFamily="34" charset="0"/>
        <a:buChar char="‒"/>
        <a:defRPr sz="1600" kern="1200">
          <a:solidFill>
            <a:schemeClr val="tx2">
              <a:lumMod val="75000"/>
            </a:schemeClr>
          </a:solidFill>
          <a:latin typeface="Source Sans Pro" panose="020B0503030403020204" pitchFamily="34" charset="0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10000"/>
        </a:lnSpc>
        <a:spcBef>
          <a:spcPts val="0"/>
        </a:spcBef>
        <a:spcAft>
          <a:spcPts val="1000"/>
        </a:spcAft>
        <a:buClr>
          <a:srgbClr val="2FAE7A"/>
        </a:buClr>
        <a:buFont typeface="Source Sans Pro Black" panose="020B0803030403020204" pitchFamily="34" charset="0"/>
        <a:buChar char="‒"/>
        <a:defRPr sz="1400" kern="1200">
          <a:solidFill>
            <a:schemeClr val="tx2">
              <a:lumMod val="75000"/>
            </a:schemeClr>
          </a:solidFill>
          <a:latin typeface="Source Sans Pro" panose="020B0503030403020204" pitchFamily="34" charset="0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10000"/>
        </a:lnSpc>
        <a:spcBef>
          <a:spcPts val="0"/>
        </a:spcBef>
        <a:spcAft>
          <a:spcPts val="1000"/>
        </a:spcAft>
        <a:buClr>
          <a:srgbClr val="2FAE7A"/>
        </a:buClr>
        <a:buFont typeface="Source Sans Pro Black" panose="020B0803030403020204" pitchFamily="34" charset="0"/>
        <a:buChar char="‒"/>
        <a:defRPr sz="1200" kern="1200">
          <a:solidFill>
            <a:schemeClr val="tx2">
              <a:lumMod val="75000"/>
            </a:schemeClr>
          </a:solidFill>
          <a:latin typeface="Source Sans Pro" panose="020B0503030403020204" pitchFamily="34" charset="0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10000"/>
        </a:lnSpc>
        <a:spcBef>
          <a:spcPts val="0"/>
        </a:spcBef>
        <a:spcAft>
          <a:spcPts val="1000"/>
        </a:spcAft>
        <a:buClr>
          <a:srgbClr val="2FAE7A"/>
        </a:buClr>
        <a:buFont typeface="Source Sans Pro Black" panose="020B0803030403020204" pitchFamily="34" charset="0"/>
        <a:buChar char="‒"/>
        <a:defRPr sz="1050" kern="1200">
          <a:solidFill>
            <a:schemeClr val="tx2">
              <a:lumMod val="75000"/>
            </a:schemeClr>
          </a:solidFill>
          <a:latin typeface="Source Sans Pro" panose="020B0503030403020204" pitchFamily="34" charset="0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10000"/>
        </a:lnSpc>
        <a:spcBef>
          <a:spcPts val="0"/>
        </a:spcBef>
        <a:spcAft>
          <a:spcPts val="1000"/>
        </a:spcAft>
        <a:buClr>
          <a:srgbClr val="2FAE7A"/>
        </a:buClr>
        <a:buFont typeface="Source Sans Pro Black" panose="020B0803030403020204" pitchFamily="34" charset="0"/>
        <a:buChar char="‒"/>
        <a:defRPr sz="900" kern="1200">
          <a:solidFill>
            <a:schemeClr val="tx2">
              <a:lumMod val="75000"/>
            </a:schemeClr>
          </a:solidFill>
          <a:latin typeface="Source Sans Pro" panose="020B05030304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62" userDrawn="1">
          <p15:clr>
            <a:srgbClr val="F26B43"/>
          </p15:clr>
        </p15:guide>
        <p15:guide id="2" orient="horz" pos="951" userDrawn="1">
          <p15:clr>
            <a:srgbClr val="F26B43"/>
          </p15:clr>
        </p15:guide>
        <p15:guide id="3" pos="342" userDrawn="1">
          <p15:clr>
            <a:srgbClr val="F26B43"/>
          </p15:clr>
        </p15:guide>
        <p15:guide id="4" pos="7336" userDrawn="1">
          <p15:clr>
            <a:srgbClr val="F26B43"/>
          </p15:clr>
        </p15:guide>
        <p15:guide id="5" orient="horz" pos="51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C6C6F4-6A85-4014-A5F0-863E47C1E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07.05.2024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9DE69E-FACF-41D4-865C-CCE8BBC4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Patrick Petersen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80785F-5CD7-48E3-85F6-0B60234E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1</a:t>
            </a:fld>
            <a:endParaRPr lang="de-DE" noProof="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1C8CC99-61DE-4DF7-AD01-19019D7B3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/ Website Overview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0E98B95-8973-4435-BA79-C19DD07ADA99}"/>
              </a:ext>
            </a:extLst>
          </p:cNvPr>
          <p:cNvSpPr/>
          <p:nvPr/>
        </p:nvSpPr>
        <p:spPr>
          <a:xfrm>
            <a:off x="10929600" y="306039"/>
            <a:ext cx="822960" cy="100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dirty="0" err="1"/>
          </a:p>
        </p:txBody>
      </p:sp>
      <p:pic>
        <p:nvPicPr>
          <p:cNvPr id="56" name="Grafik 55">
            <a:extLst>
              <a:ext uri="{FF2B5EF4-FFF2-40B4-BE49-F238E27FC236}">
                <a16:creationId xmlns:a16="http://schemas.microsoft.com/office/drawing/2014/main" id="{945F5601-1C20-13CE-D533-AC2CDB813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45" y="1019594"/>
            <a:ext cx="11984122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4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BFD18D02-4AC5-4202-9E0F-C387D5C0A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"/>
            <a:ext cx="12190413" cy="6857107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546F2EBC-A815-42F5-9781-18115F8277B4}"/>
              </a:ext>
            </a:extLst>
          </p:cNvPr>
          <p:cNvSpPr/>
          <p:nvPr/>
        </p:nvSpPr>
        <p:spPr>
          <a:xfrm>
            <a:off x="1161256" y="2633662"/>
            <a:ext cx="9867900" cy="1590676"/>
          </a:xfrm>
          <a:prstGeom prst="rect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dirty="0" err="1"/>
          </a:p>
        </p:txBody>
      </p:sp>
      <p:sp>
        <p:nvSpPr>
          <p:cNvPr id="14" name="Titel 5">
            <a:extLst>
              <a:ext uri="{FF2B5EF4-FFF2-40B4-BE49-F238E27FC236}">
                <a16:creationId xmlns:a16="http://schemas.microsoft.com/office/drawing/2014/main" id="{C616AB47-2AC7-440C-9CEF-DEFDCFD9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256" y="2722762"/>
            <a:ext cx="9801225" cy="539685"/>
          </a:xfrm>
        </p:spPr>
        <p:txBody>
          <a:bodyPr/>
          <a:lstStyle/>
          <a:p>
            <a:pPr algn="ctr"/>
            <a:r>
              <a:rPr lang="en-US" sz="6000" dirty="0"/>
              <a:t>AI CASE STUDY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AEF7FE0B-C39D-4CD3-8314-080AD4A069C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60985" y="3452879"/>
            <a:ext cx="9801465" cy="528638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0E2356"/>
                </a:solidFill>
              </a:rPr>
              <a:t>Patrick Petersen</a:t>
            </a:r>
          </a:p>
        </p:txBody>
      </p:sp>
    </p:spTree>
    <p:extLst>
      <p:ext uri="{BB962C8B-B14F-4D97-AF65-F5344CB8AC3E}">
        <p14:creationId xmlns:p14="http://schemas.microsoft.com/office/powerpoint/2010/main" val="2890735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 38">
            <a:extLst>
              <a:ext uri="{FF2B5EF4-FFF2-40B4-BE49-F238E27FC236}">
                <a16:creationId xmlns:a16="http://schemas.microsoft.com/office/drawing/2014/main" id="{898C12D3-3FF2-A760-A272-8C1CCC1014F8}"/>
              </a:ext>
            </a:extLst>
          </p:cNvPr>
          <p:cNvSpPr/>
          <p:nvPr/>
        </p:nvSpPr>
        <p:spPr>
          <a:xfrm>
            <a:off x="5904160" y="2477717"/>
            <a:ext cx="2217468" cy="33611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dirty="0"/>
          </a:p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dirty="0"/>
          </a:p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dirty="0"/>
          </a:p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dirty="0"/>
          </a:p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dirty="0"/>
          </a:p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dirty="0"/>
          </a:p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dirty="0"/>
          </a:p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dirty="0" err="1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CC12B7EB-D0B2-D040-4496-C3A0C6A90071}"/>
              </a:ext>
            </a:extLst>
          </p:cNvPr>
          <p:cNvSpPr/>
          <p:nvPr/>
        </p:nvSpPr>
        <p:spPr>
          <a:xfrm>
            <a:off x="10920075" y="306039"/>
            <a:ext cx="822960" cy="100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dirty="0" err="1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FAD3132-8DC1-F70F-F148-B07E88378228}"/>
              </a:ext>
            </a:extLst>
          </p:cNvPr>
          <p:cNvSpPr/>
          <p:nvPr/>
        </p:nvSpPr>
        <p:spPr>
          <a:xfrm>
            <a:off x="2272621" y="1507501"/>
            <a:ext cx="2382926" cy="97021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Data Exploration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38490C6-1624-D413-B1FD-B923F5C51593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4655547" y="1992609"/>
            <a:ext cx="1191463" cy="0"/>
          </a:xfrm>
          <a:prstGeom prst="straightConnector1">
            <a:avLst/>
          </a:prstGeom>
          <a:ln w="57150"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F6FDF8C8-DF9C-072E-5932-85F139A690DF}"/>
              </a:ext>
            </a:extLst>
          </p:cNvPr>
          <p:cNvSpPr/>
          <p:nvPr/>
        </p:nvSpPr>
        <p:spPr>
          <a:xfrm>
            <a:off x="124224" y="1627132"/>
            <a:ext cx="1646483" cy="730954"/>
          </a:xfrm>
          <a:prstGeom prst="rect">
            <a:avLst/>
          </a:prstGeom>
          <a:solidFill>
            <a:srgbClr val="8FA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Raw Data</a:t>
            </a:r>
            <a:endParaRPr lang="de-DE" sz="1600" b="1" baseline="-25000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D717DB2-B1B8-A9CF-5107-41DDBAC5E87A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>
            <a:off x="1770707" y="1992609"/>
            <a:ext cx="501914" cy="0"/>
          </a:xfrm>
          <a:prstGeom prst="straightConnector1">
            <a:avLst/>
          </a:prstGeom>
          <a:ln w="57150"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 descr="Ein Bild, das Screenshot, Text, Schrift, Grafiken enthält.&#10;&#10;Automatisch generierte Beschreibung">
            <a:extLst>
              <a:ext uri="{FF2B5EF4-FFF2-40B4-BE49-F238E27FC236}">
                <a16:creationId xmlns:a16="http://schemas.microsoft.com/office/drawing/2014/main" id="{FAD5C62C-819A-3E8E-EB26-6D20B86B0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17" y="670593"/>
            <a:ext cx="1148096" cy="1148096"/>
          </a:xfrm>
          <a:prstGeom prst="rect">
            <a:avLst/>
          </a:prstGeom>
        </p:spPr>
      </p:pic>
      <p:sp>
        <p:nvSpPr>
          <p:cNvPr id="22" name="Rechteck 21">
            <a:extLst>
              <a:ext uri="{FF2B5EF4-FFF2-40B4-BE49-F238E27FC236}">
                <a16:creationId xmlns:a16="http://schemas.microsoft.com/office/drawing/2014/main" id="{9E63A708-770F-32DE-CE63-C9D7927CD1C7}"/>
              </a:ext>
            </a:extLst>
          </p:cNvPr>
          <p:cNvSpPr/>
          <p:nvPr/>
        </p:nvSpPr>
        <p:spPr>
          <a:xfrm>
            <a:off x="5847010" y="1507501"/>
            <a:ext cx="2382926" cy="97021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600" b="1" dirty="0"/>
              <a:t>Data Preprocessing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7587176-A4A7-4C8A-8798-119C5D3E915E}"/>
              </a:ext>
            </a:extLst>
          </p:cNvPr>
          <p:cNvSpPr/>
          <p:nvPr/>
        </p:nvSpPr>
        <p:spPr>
          <a:xfrm>
            <a:off x="9985124" y="1627132"/>
            <a:ext cx="1646483" cy="730954"/>
          </a:xfrm>
          <a:prstGeom prst="rect">
            <a:avLst/>
          </a:prstGeom>
          <a:solidFill>
            <a:srgbClr val="8FA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600" b="1" dirty="0"/>
              <a:t>Cleaned</a:t>
            </a:r>
            <a:r>
              <a:rPr lang="de-DE" sz="1600" b="1" dirty="0"/>
              <a:t> Data</a:t>
            </a:r>
            <a:endParaRPr lang="de-DE" sz="1600" b="1" baseline="-25000" dirty="0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6B9C4A15-AB7D-7F74-7224-B6A32E547B4E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8229936" y="1992609"/>
            <a:ext cx="1755188" cy="0"/>
          </a:xfrm>
          <a:prstGeom prst="straightConnector1">
            <a:avLst/>
          </a:prstGeom>
          <a:ln w="57150"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C8A67F30-8094-690C-7FED-3F994296A748}"/>
              </a:ext>
            </a:extLst>
          </p:cNvPr>
          <p:cNvSpPr/>
          <p:nvPr/>
        </p:nvSpPr>
        <p:spPr>
          <a:xfrm>
            <a:off x="9616902" y="2971726"/>
            <a:ext cx="2382926" cy="97021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Analysis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F2D39D7-7E9D-0EA6-DEE0-1FF8BAAC55D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10808365" y="2358086"/>
            <a:ext cx="1" cy="613640"/>
          </a:xfrm>
          <a:prstGeom prst="straightConnector1">
            <a:avLst/>
          </a:prstGeom>
          <a:ln w="57150"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fik 26" descr="Ein Bild, das Cartoon, Clipart, Darstellung, Design enthält.&#10;&#10;Automatisch generierte Beschreibung">
            <a:extLst>
              <a:ext uri="{FF2B5EF4-FFF2-40B4-BE49-F238E27FC236}">
                <a16:creationId xmlns:a16="http://schemas.microsoft.com/office/drawing/2014/main" id="{C97BA5F0-C221-2C7A-5345-DB7FF5E46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5812" y="514656"/>
            <a:ext cx="1245837" cy="1245837"/>
          </a:xfrm>
          <a:prstGeom prst="rect">
            <a:avLst/>
          </a:prstGeom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D2E1F5FB-4CB3-A555-C59C-CF18CACE2F94}"/>
              </a:ext>
            </a:extLst>
          </p:cNvPr>
          <p:cNvSpPr/>
          <p:nvPr/>
        </p:nvSpPr>
        <p:spPr>
          <a:xfrm>
            <a:off x="5954320" y="2582927"/>
            <a:ext cx="2110158" cy="370575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/>
              <a:t>Removing unwanted characters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C9C8214-FE75-D634-801C-2CD01541DA95}"/>
              </a:ext>
            </a:extLst>
          </p:cNvPr>
          <p:cNvSpPr/>
          <p:nvPr/>
        </p:nvSpPr>
        <p:spPr>
          <a:xfrm>
            <a:off x="5954320" y="3125327"/>
            <a:ext cx="2110158" cy="370575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/>
              <a:t>Transition to lowercase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E9F78C20-AB71-6A8E-A872-276D3B2E0B52}"/>
              </a:ext>
            </a:extLst>
          </p:cNvPr>
          <p:cNvSpPr/>
          <p:nvPr/>
        </p:nvSpPr>
        <p:spPr>
          <a:xfrm>
            <a:off x="5954320" y="3699759"/>
            <a:ext cx="2110158" cy="370575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/>
              <a:t>Tokenize words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F8071CC-BD05-A3C2-ED39-1B6F9750C43A}"/>
              </a:ext>
            </a:extLst>
          </p:cNvPr>
          <p:cNvSpPr/>
          <p:nvPr/>
        </p:nvSpPr>
        <p:spPr>
          <a:xfrm>
            <a:off x="5954320" y="4239044"/>
            <a:ext cx="2110158" cy="370575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/>
              <a:t>Word Filtering</a:t>
            </a:r>
            <a:br>
              <a:rPr lang="en-US" sz="1100" b="1" dirty="0"/>
            </a:br>
            <a:r>
              <a:rPr lang="en-US" sz="1100" b="1" dirty="0"/>
              <a:t>(e.g. Removing Stop words)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A9137F6-907D-16CC-60EB-421BA5C9CA64}"/>
              </a:ext>
            </a:extLst>
          </p:cNvPr>
          <p:cNvSpPr/>
          <p:nvPr/>
        </p:nvSpPr>
        <p:spPr>
          <a:xfrm>
            <a:off x="5954320" y="4792896"/>
            <a:ext cx="2110158" cy="370575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/>
              <a:t>Word Standardizing</a:t>
            </a:r>
            <a:br>
              <a:rPr lang="en-US" sz="1100" b="1" dirty="0"/>
            </a:br>
            <a:r>
              <a:rPr lang="en-US" sz="1100" b="1" dirty="0"/>
              <a:t>(Lemmatizing)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E2CBB4D6-40BA-8E45-DB78-F1006464CE50}"/>
              </a:ext>
            </a:extLst>
          </p:cNvPr>
          <p:cNvSpPr/>
          <p:nvPr/>
        </p:nvSpPr>
        <p:spPr>
          <a:xfrm>
            <a:off x="5954320" y="5346748"/>
            <a:ext cx="2110158" cy="370575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/>
              <a:t>Assign Word Types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3E1167F-9CA0-03E6-81AD-5F2CB86E8FCB}"/>
              </a:ext>
            </a:extLst>
          </p:cNvPr>
          <p:cNvSpPr txBox="1"/>
          <p:nvPr/>
        </p:nvSpPr>
        <p:spPr>
          <a:xfrm>
            <a:off x="6942724" y="2907762"/>
            <a:ext cx="133350" cy="18097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110000"/>
              </a:lnSpc>
              <a:spcAft>
                <a:spcPts val="1000"/>
              </a:spcAft>
            </a:pPr>
            <a:r>
              <a:rPr lang="de-DE" sz="1400" b="1" dirty="0">
                <a:solidFill>
                  <a:schemeClr val="tx2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8A10153-1C5D-0879-67E7-68BFB3DDEC52}"/>
              </a:ext>
            </a:extLst>
          </p:cNvPr>
          <p:cNvSpPr txBox="1"/>
          <p:nvPr/>
        </p:nvSpPr>
        <p:spPr>
          <a:xfrm>
            <a:off x="6943628" y="3487769"/>
            <a:ext cx="133350" cy="18097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110000"/>
              </a:lnSpc>
              <a:spcAft>
                <a:spcPts val="1000"/>
              </a:spcAft>
            </a:pPr>
            <a:r>
              <a:rPr lang="de-DE" sz="1400" b="1" dirty="0">
                <a:solidFill>
                  <a:schemeClr val="tx2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5BB8B530-73C0-1331-4F58-3FBB4CD68BA0}"/>
              </a:ext>
            </a:extLst>
          </p:cNvPr>
          <p:cNvSpPr txBox="1"/>
          <p:nvPr/>
        </p:nvSpPr>
        <p:spPr>
          <a:xfrm>
            <a:off x="6943628" y="4027054"/>
            <a:ext cx="133350" cy="18097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110000"/>
              </a:lnSpc>
              <a:spcAft>
                <a:spcPts val="1000"/>
              </a:spcAft>
            </a:pPr>
            <a:r>
              <a:rPr lang="de-DE" sz="1400" b="1" dirty="0">
                <a:solidFill>
                  <a:schemeClr val="tx2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BE4F75C-13BB-C002-30BC-95428B562F11}"/>
              </a:ext>
            </a:extLst>
          </p:cNvPr>
          <p:cNvSpPr txBox="1"/>
          <p:nvPr/>
        </p:nvSpPr>
        <p:spPr>
          <a:xfrm>
            <a:off x="6943628" y="4597354"/>
            <a:ext cx="133350" cy="18097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110000"/>
              </a:lnSpc>
              <a:spcAft>
                <a:spcPts val="1000"/>
              </a:spcAft>
            </a:pPr>
            <a:r>
              <a:rPr lang="de-DE" sz="1400" b="1" dirty="0">
                <a:solidFill>
                  <a:schemeClr val="tx2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1CDC970-FFE9-FF95-5870-AE385EC92153}"/>
              </a:ext>
            </a:extLst>
          </p:cNvPr>
          <p:cNvSpPr txBox="1"/>
          <p:nvPr/>
        </p:nvSpPr>
        <p:spPr>
          <a:xfrm>
            <a:off x="6943628" y="5136639"/>
            <a:ext cx="133350" cy="18097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110000"/>
              </a:lnSpc>
              <a:spcAft>
                <a:spcPts val="1000"/>
              </a:spcAft>
            </a:pPr>
            <a:r>
              <a:rPr lang="de-DE" sz="1400" b="1" dirty="0">
                <a:solidFill>
                  <a:schemeClr val="tx2">
                    <a:lumMod val="75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045729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2" grpId="0" animBg="1"/>
      <p:bldP spid="23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A0EC8C8-D3B2-44EC-841B-9A1538EC56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Clr>
                <a:schemeClr val="accent6"/>
              </a:buClr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C6C6F4-6A85-4014-A5F0-863E47C1E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A733-F83D-4D19-AF27-7B0B870C8599}" type="datetime1">
              <a:rPr lang="de-DE" noProof="0" smtClean="0"/>
              <a:t>07.05.2024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9DE69E-FACF-41D4-865C-CCE8BBC4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Patrick Petersen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80785F-5CD7-48E3-85F6-0B60234E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pPr/>
              <a:t>4</a:t>
            </a:fld>
            <a:endParaRPr lang="de-DE" noProof="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1C8CC99-61DE-4DF7-AD01-19019D7B3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/ Website Overview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4504840-1A2E-4396-A366-8BDDB07BE73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0E98B95-8973-4435-BA79-C19DD07ADA99}"/>
              </a:ext>
            </a:extLst>
          </p:cNvPr>
          <p:cNvSpPr/>
          <p:nvPr/>
        </p:nvSpPr>
        <p:spPr>
          <a:xfrm>
            <a:off x="11091672" y="274320"/>
            <a:ext cx="822960" cy="100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dirty="0" err="1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8C3A187-4F2E-FF4D-C356-6B6D825392AC}"/>
              </a:ext>
            </a:extLst>
          </p:cNvPr>
          <p:cNvSpPr/>
          <p:nvPr/>
        </p:nvSpPr>
        <p:spPr>
          <a:xfrm>
            <a:off x="5611567" y="2698046"/>
            <a:ext cx="1152230" cy="382664"/>
          </a:xfrm>
          <a:prstGeom prst="rect">
            <a:avLst/>
          </a:prstGeom>
          <a:solidFill>
            <a:srgbClr val="8FA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b="1" dirty="0"/>
              <a:t>Feature-Ranking 1</a:t>
            </a:r>
            <a:endParaRPr lang="de-DE" sz="1200" b="1" baseline="-250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457D758-BE01-6F59-F53D-E62E7883C3C5}"/>
              </a:ext>
            </a:extLst>
          </p:cNvPr>
          <p:cNvSpPr/>
          <p:nvPr/>
        </p:nvSpPr>
        <p:spPr>
          <a:xfrm>
            <a:off x="3591505" y="2635416"/>
            <a:ext cx="1667602" cy="507921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b="1" dirty="0"/>
              <a:t>Feature-Selektionsmethode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839ECEA-C004-A953-47EC-C486521116C5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5259107" y="2889377"/>
            <a:ext cx="352460" cy="1"/>
          </a:xfrm>
          <a:prstGeom prst="straightConnector1">
            <a:avLst/>
          </a:prstGeom>
          <a:ln w="57150"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5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FZI Masterpräsentation">
  <a:themeElements>
    <a:clrScheme name="FZI-Farben">
      <a:dk1>
        <a:srgbClr val="1A1A1A"/>
      </a:dk1>
      <a:lt1>
        <a:srgbClr val="FFFFFF"/>
      </a:lt1>
      <a:dk2>
        <a:srgbClr val="333333"/>
      </a:dk2>
      <a:lt2>
        <a:srgbClr val="FFFFFF"/>
      </a:lt2>
      <a:accent1>
        <a:srgbClr val="007749"/>
      </a:accent1>
      <a:accent2>
        <a:srgbClr val="2FAE7A"/>
      </a:accent2>
      <a:accent3>
        <a:srgbClr val="807F84"/>
      </a:accent3>
      <a:accent4>
        <a:srgbClr val="B3B3B3"/>
      </a:accent4>
      <a:accent5>
        <a:srgbClr val="003554"/>
      </a:accent5>
      <a:accent6>
        <a:srgbClr val="293D8A"/>
      </a:accent6>
      <a:hlink>
        <a:srgbClr val="003554"/>
      </a:hlink>
      <a:folHlink>
        <a:srgbClr val="003554"/>
      </a:folHlink>
    </a:clrScheme>
    <a:fontScheme name="FZ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36000" tIns="36000" rIns="36000" bIns="36000" rtlCol="0" anchor="ctr"/>
      <a:lstStyle>
        <a:defPPr algn="ctr">
          <a:lnSpc>
            <a:spcPct val="90000"/>
          </a:lnSpc>
          <a:spcAft>
            <a:spcPts val="10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0" tIns="0" rIns="0" bIns="0" rtlCol="0">
        <a:noAutofit/>
      </a:bodyPr>
      <a:lstStyle>
        <a:defPPr algn="l">
          <a:lnSpc>
            <a:spcPct val="110000"/>
          </a:lnSpc>
          <a:spcAft>
            <a:spcPts val="1000"/>
          </a:spcAft>
          <a:defRPr dirty="0" smtClean="0">
            <a:solidFill>
              <a:schemeClr val="tx2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9V2_master-vorlage_fzi-foliensatz" id="{38959FBE-23DE-441B-B46B-3E5A6F1EBE0E}" vid="{AAE26987-CC3F-4164-B0C8-92ECA5F72754}"/>
    </a:ext>
  </a:extLst>
</a:theme>
</file>

<file path=ppt/theme/theme2.xml><?xml version="1.0" encoding="utf-8"?>
<a:theme xmlns:a="http://schemas.openxmlformats.org/drawingml/2006/main" name="Larissa">
  <a:themeElements>
    <a:clrScheme name="FZI">
      <a:dk1>
        <a:sysClr val="windowText" lastClr="000000"/>
      </a:dk1>
      <a:lt1>
        <a:sysClr val="window" lastClr="FFFFFF"/>
      </a:lt1>
      <a:dk2>
        <a:srgbClr val="58585A"/>
      </a:dk2>
      <a:lt2>
        <a:srgbClr val="FFFFFF"/>
      </a:lt2>
      <a:accent1>
        <a:srgbClr val="007749"/>
      </a:accent1>
      <a:accent2>
        <a:srgbClr val="818085"/>
      </a:accent2>
      <a:accent3>
        <a:srgbClr val="0064A3"/>
      </a:accent3>
      <a:accent4>
        <a:srgbClr val="C10033"/>
      </a:accent4>
      <a:accent5>
        <a:srgbClr val="FABB08"/>
      </a:accent5>
      <a:accent6>
        <a:srgbClr val="88C3E6"/>
      </a:accent6>
      <a:hlink>
        <a:srgbClr val="818085"/>
      </a:hlink>
      <a:folHlink>
        <a:srgbClr val="818085"/>
      </a:folHlink>
    </a:clrScheme>
    <a:fontScheme name="FZ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FZI">
      <a:dk1>
        <a:sysClr val="windowText" lastClr="000000"/>
      </a:dk1>
      <a:lt1>
        <a:sysClr val="window" lastClr="FFFFFF"/>
      </a:lt1>
      <a:dk2>
        <a:srgbClr val="58585A"/>
      </a:dk2>
      <a:lt2>
        <a:srgbClr val="FFFFFF"/>
      </a:lt2>
      <a:accent1>
        <a:srgbClr val="007749"/>
      </a:accent1>
      <a:accent2>
        <a:srgbClr val="818085"/>
      </a:accent2>
      <a:accent3>
        <a:srgbClr val="0064A3"/>
      </a:accent3>
      <a:accent4>
        <a:srgbClr val="C10033"/>
      </a:accent4>
      <a:accent5>
        <a:srgbClr val="FABB08"/>
      </a:accent5>
      <a:accent6>
        <a:srgbClr val="88C3E6"/>
      </a:accent6>
      <a:hlink>
        <a:srgbClr val="818085"/>
      </a:hlink>
      <a:folHlink>
        <a:srgbClr val="818085"/>
      </a:folHlink>
    </a:clrScheme>
    <a:fontScheme name="FZ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2019V2_master-vorlage_fzi-foliensatz</Template>
  <TotalTime>0</TotalTime>
  <Words>68</Words>
  <Application>Microsoft Office PowerPoint</Application>
  <PresentationFormat>Benutzerdefiniert</PresentationFormat>
  <Paragraphs>35</Paragraphs>
  <Slides>4</Slides>
  <Notes>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Source Sans Pro</vt:lpstr>
      <vt:lpstr>Source Sans Pro SemiBold</vt:lpstr>
      <vt:lpstr>Source Sans Pro Black</vt:lpstr>
      <vt:lpstr>Wingdings</vt:lpstr>
      <vt:lpstr>FZI Masterpräsentation</vt:lpstr>
      <vt:lpstr>Pipeline / Website Overview</vt:lpstr>
      <vt:lpstr>AI CASE STUDY</vt:lpstr>
      <vt:lpstr>PowerPoint-Präsentation</vt:lpstr>
      <vt:lpstr>Pipeline / Website Overview</vt:lpstr>
    </vt:vector>
  </TitlesOfParts>
  <Company>FZI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Birte Havighorst</dc:creator>
  <dc:description/>
  <cp:lastModifiedBy>Patrick Petersen</cp:lastModifiedBy>
  <cp:revision>627</cp:revision>
  <dcterms:created xsi:type="dcterms:W3CDTF">2019-07-22T08:52:30Z</dcterms:created>
  <dcterms:modified xsi:type="dcterms:W3CDTF">2024-05-07T14:15:41Z</dcterms:modified>
</cp:coreProperties>
</file>