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02139C-E0BE-E79F-BFCB-8B9922E8E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45F173-ACB3-E9C8-7700-05F8D6CE9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E61B80-ECD6-7031-0723-66FFED08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4890-69A6-4F6F-92B5-2AA00F295251}" type="datetimeFigureOut">
              <a:rPr lang="de-DE" smtClean="0"/>
              <a:t>26.12.2024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7DDAF5-54DD-0385-D9C2-384ADFF2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C1C216-5931-F272-4A36-0984F608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D017-A5FB-4056-B9E6-1C01884EB1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770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89AF50-D859-64DF-60B9-1AC49FED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9C5363-226D-E59A-D27E-84BA2A2B2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56150D-6818-49CD-E560-0D622CCF5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4890-69A6-4F6F-92B5-2AA00F295251}" type="datetimeFigureOut">
              <a:rPr lang="de-DE" smtClean="0"/>
              <a:t>26.12.2024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4DB719-0342-932F-D9CD-BC9BECE69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064431-AC4B-4ABC-E6D2-1B20256C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D017-A5FB-4056-B9E6-1C01884EB1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442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3ED1079-E62E-FE22-79F3-C1A70356B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5F18233-94A2-D647-9576-A5C52C383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27A768-9247-5C36-10EA-4A6961B9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4890-69A6-4F6F-92B5-2AA00F295251}" type="datetimeFigureOut">
              <a:rPr lang="de-DE" smtClean="0"/>
              <a:t>26.12.2024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0BEEE9-4296-234D-F229-4B404513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14236E-DB50-11D2-6CDB-4B5B209B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D017-A5FB-4056-B9E6-1C01884EB1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961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A3FBE-E9A5-8D5C-1D1C-A95ECBC91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341420-2D9E-EA83-BC3E-DD4645890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60B59A-B0EC-96BB-F0E3-8C0D20ED9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4890-69A6-4F6F-92B5-2AA00F295251}" type="datetimeFigureOut">
              <a:rPr lang="de-DE" smtClean="0"/>
              <a:t>26.12.2024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EEE5B9-7237-FF95-629D-3BFBC5DD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75FD2A-1446-6E53-2FD3-CF45AC48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D017-A5FB-4056-B9E6-1C01884EB1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16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E0A42-FE9D-0EFF-648D-A6A104355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DCD01B-6B99-A5CE-62F7-1183A0919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5C15C1-343B-C935-5089-C39969BA8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4890-69A6-4F6F-92B5-2AA00F295251}" type="datetimeFigureOut">
              <a:rPr lang="de-DE" smtClean="0"/>
              <a:t>26.12.2024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9DCF6E-64AC-AA21-36E9-8C2CCDED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7715CB-28B3-8ADE-3B05-609F7E24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D017-A5FB-4056-B9E6-1C01884EB1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594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01ADF2-3C98-99FD-001B-FD04A7822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DD8BB6-C628-44A0-A20D-45DEB6761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6747D8-FE73-9FD4-56C5-41FB573F5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7F6001-FD1F-37CE-A025-F8EE9568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4890-69A6-4F6F-92B5-2AA00F295251}" type="datetimeFigureOut">
              <a:rPr lang="de-DE" smtClean="0"/>
              <a:t>26.12.2024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54BA26-CEFC-99AE-23E9-E6D728CF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84CB5B-987F-4AAE-7F3A-65ACCAB9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D017-A5FB-4056-B9E6-1C01884EB1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062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91CCE-2CC0-F1F1-6327-EA13450E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25A585-7248-6EF2-B84A-8BD53A788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7F53E5-A51A-88E9-C034-528D98E27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F9BA25E-9BB7-2C35-380B-DC4C8509A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7372CD7-03C9-1B0A-476B-1DCF1702D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CEF7B02-A695-1AB4-513A-C7DB9307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4890-69A6-4F6F-92B5-2AA00F295251}" type="datetimeFigureOut">
              <a:rPr lang="de-DE" smtClean="0"/>
              <a:t>26.12.2024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DB20D72-D91D-8D84-5A80-C37B880C5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BA61072-CC52-84D6-D2F0-20028642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D017-A5FB-4056-B9E6-1C01884EB1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63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768EB4-C5FF-A995-5CDD-4B1FD4913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217C34A-EAE1-0CD0-EAF5-C6A9D540E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4890-69A6-4F6F-92B5-2AA00F295251}" type="datetimeFigureOut">
              <a:rPr lang="de-DE" smtClean="0"/>
              <a:t>26.12.2024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5EA21E-B492-04C7-EB75-B63B87E8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B62239-AD80-672C-00D4-7B2043B8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D017-A5FB-4056-B9E6-1C01884EB1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2131FA1-2AA8-56CE-4659-B6EF8ECC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4890-69A6-4F6F-92B5-2AA00F295251}" type="datetimeFigureOut">
              <a:rPr lang="de-DE" smtClean="0"/>
              <a:t>26.12.2024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45737EC-0D3D-1A45-9006-243588B21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0F293A-3B79-4161-14D4-21FAAF27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D017-A5FB-4056-B9E6-1C01884EB1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33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B6575C-BF58-5E3C-38CE-7B8AF1BB1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015A91-3D49-C3B7-6598-F1345287F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41F476-A845-04E4-6894-196731580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C3B5CC-4AA0-C8EC-CC52-D3764289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4890-69A6-4F6F-92B5-2AA00F295251}" type="datetimeFigureOut">
              <a:rPr lang="de-DE" smtClean="0"/>
              <a:t>26.12.2024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D812F4-25D7-0B0B-B1B8-86048FA73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29D7F3-5EFE-1E50-8D4C-FE58BA2E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D017-A5FB-4056-B9E6-1C01884EB1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501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77A18-251C-A94A-A5DD-0061F63C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BA4189C-ADCF-290C-47F0-3000FD4907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DE85B0-6FDF-3149-D052-3B468E4AB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9B10AF-85D3-1CD5-02FF-4DBC3A03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D4890-69A6-4F6F-92B5-2AA00F295251}" type="datetimeFigureOut">
              <a:rPr lang="de-DE" smtClean="0"/>
              <a:t>26.12.2024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E941C3-02B3-914E-A807-56BF03919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60AA95-A826-D784-4B12-867EA4CF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9D017-A5FB-4056-B9E6-1C01884EB1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2521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BFB12FC-7192-3206-DAAA-0DDB675EB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C9DB28-BDF2-B27E-D84D-C2C7819C8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02CC35-3F86-F57A-82EB-DFC533C5A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D4890-69A6-4F6F-92B5-2AA00F295251}" type="datetimeFigureOut">
              <a:rPr lang="de-DE" smtClean="0"/>
              <a:t>26.12.2024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85D79A-1FB5-9BED-DB28-F58461E49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2818A7-470B-1B76-1B03-9E2A70E87A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9D017-A5FB-4056-B9E6-1C01884EB1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891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DEB5B22-5BA3-9B83-E085-F55854F5D2CA}"/>
              </a:ext>
            </a:extLst>
          </p:cNvPr>
          <p:cNvSpPr/>
          <p:nvPr/>
        </p:nvSpPr>
        <p:spPr>
          <a:xfrm>
            <a:off x="1111623" y="322729"/>
            <a:ext cx="8462683" cy="5831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Verbinder 4">
            <a:extLst>
              <a:ext uri="{FF2B5EF4-FFF2-40B4-BE49-F238E27FC236}">
                <a16:creationId xmlns:a16="http://schemas.microsoft.com/office/drawing/2014/main" id="{4512BCD2-D6FE-A5BE-40CC-67231E8E602E}"/>
              </a:ext>
            </a:extLst>
          </p:cNvPr>
          <p:cNvSpPr/>
          <p:nvPr/>
        </p:nvSpPr>
        <p:spPr>
          <a:xfrm>
            <a:off x="1568822" y="576301"/>
            <a:ext cx="672353" cy="672353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Verbinder 5">
            <a:extLst>
              <a:ext uri="{FF2B5EF4-FFF2-40B4-BE49-F238E27FC236}">
                <a16:creationId xmlns:a16="http://schemas.microsoft.com/office/drawing/2014/main" id="{A00A93AD-0618-BCA6-2EA8-0AA9725249BF}"/>
              </a:ext>
            </a:extLst>
          </p:cNvPr>
          <p:cNvSpPr/>
          <p:nvPr/>
        </p:nvSpPr>
        <p:spPr>
          <a:xfrm>
            <a:off x="1568822" y="1505429"/>
            <a:ext cx="672353" cy="67235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Verbinder 6">
            <a:extLst>
              <a:ext uri="{FF2B5EF4-FFF2-40B4-BE49-F238E27FC236}">
                <a16:creationId xmlns:a16="http://schemas.microsoft.com/office/drawing/2014/main" id="{C4180FE5-600D-4DAB-1649-65DC73D8E4D7}"/>
              </a:ext>
            </a:extLst>
          </p:cNvPr>
          <p:cNvSpPr/>
          <p:nvPr/>
        </p:nvSpPr>
        <p:spPr>
          <a:xfrm>
            <a:off x="1568822" y="2434557"/>
            <a:ext cx="672353" cy="672353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778410FC-C1ED-E868-9BD4-A5C915D1EABA}"/>
              </a:ext>
            </a:extLst>
          </p:cNvPr>
          <p:cNvSpPr/>
          <p:nvPr/>
        </p:nvSpPr>
        <p:spPr>
          <a:xfrm>
            <a:off x="1568822" y="3363685"/>
            <a:ext cx="672353" cy="67235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7CEADC4B-2CFD-0C2C-B9B9-CE445CEE24F3}"/>
              </a:ext>
            </a:extLst>
          </p:cNvPr>
          <p:cNvSpPr/>
          <p:nvPr/>
        </p:nvSpPr>
        <p:spPr>
          <a:xfrm>
            <a:off x="1568822" y="4292813"/>
            <a:ext cx="672353" cy="672353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lussdiagramm: Verbinder 9">
            <a:extLst>
              <a:ext uri="{FF2B5EF4-FFF2-40B4-BE49-F238E27FC236}">
                <a16:creationId xmlns:a16="http://schemas.microsoft.com/office/drawing/2014/main" id="{593EB695-F6CC-E539-A6E7-5EDE091EC7CB}"/>
              </a:ext>
            </a:extLst>
          </p:cNvPr>
          <p:cNvSpPr/>
          <p:nvPr/>
        </p:nvSpPr>
        <p:spPr>
          <a:xfrm>
            <a:off x="1573305" y="5225144"/>
            <a:ext cx="672353" cy="67235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FD142243-FE61-AD03-2D89-AD86AF19F4A5}"/>
              </a:ext>
            </a:extLst>
          </p:cNvPr>
          <p:cNvSpPr/>
          <p:nvPr/>
        </p:nvSpPr>
        <p:spPr>
          <a:xfrm>
            <a:off x="2716305" y="5225144"/>
            <a:ext cx="672353" cy="672353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9403C188-F791-A25D-EB72-0C4CB44B6B34}"/>
              </a:ext>
            </a:extLst>
          </p:cNvPr>
          <p:cNvSpPr/>
          <p:nvPr/>
        </p:nvSpPr>
        <p:spPr>
          <a:xfrm>
            <a:off x="3859305" y="5228346"/>
            <a:ext cx="672353" cy="672353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Flussdiagramm: Verbinder 22">
            <a:extLst>
              <a:ext uri="{FF2B5EF4-FFF2-40B4-BE49-F238E27FC236}">
                <a16:creationId xmlns:a16="http://schemas.microsoft.com/office/drawing/2014/main" id="{CDA59767-C7C9-85EC-38D1-792F03122F3E}"/>
              </a:ext>
            </a:extLst>
          </p:cNvPr>
          <p:cNvSpPr/>
          <p:nvPr/>
        </p:nvSpPr>
        <p:spPr>
          <a:xfrm>
            <a:off x="8449236" y="576301"/>
            <a:ext cx="672353" cy="67235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Flussdiagramm: Verbinder 23">
            <a:extLst>
              <a:ext uri="{FF2B5EF4-FFF2-40B4-BE49-F238E27FC236}">
                <a16:creationId xmlns:a16="http://schemas.microsoft.com/office/drawing/2014/main" id="{91B1C4F2-DFB3-D4F9-29BA-F7BFC1CE4B3D}"/>
              </a:ext>
            </a:extLst>
          </p:cNvPr>
          <p:cNvSpPr/>
          <p:nvPr/>
        </p:nvSpPr>
        <p:spPr>
          <a:xfrm>
            <a:off x="8449236" y="1505429"/>
            <a:ext cx="672353" cy="67235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Flussdiagramm: Verbinder 24">
            <a:extLst>
              <a:ext uri="{FF2B5EF4-FFF2-40B4-BE49-F238E27FC236}">
                <a16:creationId xmlns:a16="http://schemas.microsoft.com/office/drawing/2014/main" id="{BD06CBF2-3988-6A81-B608-7AEB89FDDAFF}"/>
              </a:ext>
            </a:extLst>
          </p:cNvPr>
          <p:cNvSpPr/>
          <p:nvPr/>
        </p:nvSpPr>
        <p:spPr>
          <a:xfrm>
            <a:off x="8449236" y="2434557"/>
            <a:ext cx="672353" cy="672353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Flussdiagramm: Verbinder 25">
            <a:extLst>
              <a:ext uri="{FF2B5EF4-FFF2-40B4-BE49-F238E27FC236}">
                <a16:creationId xmlns:a16="http://schemas.microsoft.com/office/drawing/2014/main" id="{F72570C4-E68E-C8AD-8ACC-7E54C0102CBA}"/>
              </a:ext>
            </a:extLst>
          </p:cNvPr>
          <p:cNvSpPr/>
          <p:nvPr/>
        </p:nvSpPr>
        <p:spPr>
          <a:xfrm>
            <a:off x="8449236" y="3363685"/>
            <a:ext cx="672353" cy="672353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lussdiagramm: Verbinder 26">
            <a:extLst>
              <a:ext uri="{FF2B5EF4-FFF2-40B4-BE49-F238E27FC236}">
                <a16:creationId xmlns:a16="http://schemas.microsoft.com/office/drawing/2014/main" id="{C0BE7A65-5734-D385-5D21-5C0118D4F201}"/>
              </a:ext>
            </a:extLst>
          </p:cNvPr>
          <p:cNvSpPr/>
          <p:nvPr/>
        </p:nvSpPr>
        <p:spPr>
          <a:xfrm>
            <a:off x="8449236" y="4292813"/>
            <a:ext cx="672353" cy="67235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Flussdiagramm: Verbinder 27">
            <a:extLst>
              <a:ext uri="{FF2B5EF4-FFF2-40B4-BE49-F238E27FC236}">
                <a16:creationId xmlns:a16="http://schemas.microsoft.com/office/drawing/2014/main" id="{4C5E4AC7-F6F8-4C68-CB3C-2FDD8830D9F1}"/>
              </a:ext>
            </a:extLst>
          </p:cNvPr>
          <p:cNvSpPr/>
          <p:nvPr/>
        </p:nvSpPr>
        <p:spPr>
          <a:xfrm>
            <a:off x="2716305" y="576301"/>
            <a:ext cx="672353" cy="672353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Flussdiagramm: Verbinder 28">
            <a:extLst>
              <a:ext uri="{FF2B5EF4-FFF2-40B4-BE49-F238E27FC236}">
                <a16:creationId xmlns:a16="http://schemas.microsoft.com/office/drawing/2014/main" id="{DFDB93EF-472E-D99C-8D26-32774FEE7E97}"/>
              </a:ext>
            </a:extLst>
          </p:cNvPr>
          <p:cNvSpPr/>
          <p:nvPr/>
        </p:nvSpPr>
        <p:spPr>
          <a:xfrm>
            <a:off x="2716305" y="1505429"/>
            <a:ext cx="672353" cy="67235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Flussdiagramm: Verbinder 29">
            <a:extLst>
              <a:ext uri="{FF2B5EF4-FFF2-40B4-BE49-F238E27FC236}">
                <a16:creationId xmlns:a16="http://schemas.microsoft.com/office/drawing/2014/main" id="{D2D07754-F879-DC16-71BF-2C59317C4061}"/>
              </a:ext>
            </a:extLst>
          </p:cNvPr>
          <p:cNvSpPr/>
          <p:nvPr/>
        </p:nvSpPr>
        <p:spPr>
          <a:xfrm>
            <a:off x="2716305" y="2434557"/>
            <a:ext cx="672353" cy="67235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Flussdiagramm: Verbinder 30">
            <a:extLst>
              <a:ext uri="{FF2B5EF4-FFF2-40B4-BE49-F238E27FC236}">
                <a16:creationId xmlns:a16="http://schemas.microsoft.com/office/drawing/2014/main" id="{9971161F-AD8E-419C-11FB-E530CC33A7B3}"/>
              </a:ext>
            </a:extLst>
          </p:cNvPr>
          <p:cNvSpPr/>
          <p:nvPr/>
        </p:nvSpPr>
        <p:spPr>
          <a:xfrm>
            <a:off x="2716305" y="3363685"/>
            <a:ext cx="672353" cy="672353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Flussdiagramm: Verbinder 31">
            <a:extLst>
              <a:ext uri="{FF2B5EF4-FFF2-40B4-BE49-F238E27FC236}">
                <a16:creationId xmlns:a16="http://schemas.microsoft.com/office/drawing/2014/main" id="{92D0EDF3-95CC-9734-FC0F-8CCCDACC230B}"/>
              </a:ext>
            </a:extLst>
          </p:cNvPr>
          <p:cNvSpPr/>
          <p:nvPr/>
        </p:nvSpPr>
        <p:spPr>
          <a:xfrm>
            <a:off x="2716305" y="4292813"/>
            <a:ext cx="672353" cy="67235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Flussdiagramm: Verbinder 32">
            <a:extLst>
              <a:ext uri="{FF2B5EF4-FFF2-40B4-BE49-F238E27FC236}">
                <a16:creationId xmlns:a16="http://schemas.microsoft.com/office/drawing/2014/main" id="{F678F6CA-4036-AE51-D5EE-69455665B595}"/>
              </a:ext>
            </a:extLst>
          </p:cNvPr>
          <p:cNvSpPr/>
          <p:nvPr/>
        </p:nvSpPr>
        <p:spPr>
          <a:xfrm>
            <a:off x="3863788" y="576301"/>
            <a:ext cx="672353" cy="67235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Flussdiagramm: Verbinder 33">
            <a:extLst>
              <a:ext uri="{FF2B5EF4-FFF2-40B4-BE49-F238E27FC236}">
                <a16:creationId xmlns:a16="http://schemas.microsoft.com/office/drawing/2014/main" id="{2704F3DA-4F02-F8AC-BCCC-E1A3F9BE7F13}"/>
              </a:ext>
            </a:extLst>
          </p:cNvPr>
          <p:cNvSpPr/>
          <p:nvPr/>
        </p:nvSpPr>
        <p:spPr>
          <a:xfrm>
            <a:off x="3863788" y="1505429"/>
            <a:ext cx="672353" cy="672353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Flussdiagramm: Verbinder 34">
            <a:extLst>
              <a:ext uri="{FF2B5EF4-FFF2-40B4-BE49-F238E27FC236}">
                <a16:creationId xmlns:a16="http://schemas.microsoft.com/office/drawing/2014/main" id="{CA711607-F792-D773-6C68-13D11ECB768C}"/>
              </a:ext>
            </a:extLst>
          </p:cNvPr>
          <p:cNvSpPr/>
          <p:nvPr/>
        </p:nvSpPr>
        <p:spPr>
          <a:xfrm>
            <a:off x="3863788" y="2434557"/>
            <a:ext cx="672353" cy="67235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Flussdiagramm: Verbinder 35">
            <a:extLst>
              <a:ext uri="{FF2B5EF4-FFF2-40B4-BE49-F238E27FC236}">
                <a16:creationId xmlns:a16="http://schemas.microsoft.com/office/drawing/2014/main" id="{6240765F-6A62-5B7B-E550-6BC4A92832E2}"/>
              </a:ext>
            </a:extLst>
          </p:cNvPr>
          <p:cNvSpPr/>
          <p:nvPr/>
        </p:nvSpPr>
        <p:spPr>
          <a:xfrm>
            <a:off x="3863788" y="3363685"/>
            <a:ext cx="672353" cy="672353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Flussdiagramm: Verbinder 36">
            <a:extLst>
              <a:ext uri="{FF2B5EF4-FFF2-40B4-BE49-F238E27FC236}">
                <a16:creationId xmlns:a16="http://schemas.microsoft.com/office/drawing/2014/main" id="{3D7570F5-E4DC-0F17-E19C-85CEA79C6D27}"/>
              </a:ext>
            </a:extLst>
          </p:cNvPr>
          <p:cNvSpPr/>
          <p:nvPr/>
        </p:nvSpPr>
        <p:spPr>
          <a:xfrm>
            <a:off x="3863788" y="4292813"/>
            <a:ext cx="672353" cy="672353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Flussdiagramm: Verbinder 37">
            <a:extLst>
              <a:ext uri="{FF2B5EF4-FFF2-40B4-BE49-F238E27FC236}">
                <a16:creationId xmlns:a16="http://schemas.microsoft.com/office/drawing/2014/main" id="{B29C78E2-D29C-2BBA-6CAC-B9E8B96FD6E1}"/>
              </a:ext>
            </a:extLst>
          </p:cNvPr>
          <p:cNvSpPr/>
          <p:nvPr/>
        </p:nvSpPr>
        <p:spPr>
          <a:xfrm>
            <a:off x="7279340" y="582706"/>
            <a:ext cx="672353" cy="67235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Flussdiagramm: Verbinder 38">
            <a:extLst>
              <a:ext uri="{FF2B5EF4-FFF2-40B4-BE49-F238E27FC236}">
                <a16:creationId xmlns:a16="http://schemas.microsoft.com/office/drawing/2014/main" id="{92501693-C7CD-051F-C170-66D3F545B470}"/>
              </a:ext>
            </a:extLst>
          </p:cNvPr>
          <p:cNvSpPr/>
          <p:nvPr/>
        </p:nvSpPr>
        <p:spPr>
          <a:xfrm>
            <a:off x="7279340" y="1511834"/>
            <a:ext cx="672353" cy="67235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Flussdiagramm: Verbinder 39">
            <a:extLst>
              <a:ext uri="{FF2B5EF4-FFF2-40B4-BE49-F238E27FC236}">
                <a16:creationId xmlns:a16="http://schemas.microsoft.com/office/drawing/2014/main" id="{0D38E156-192E-9D5B-3AFB-C2324939895E}"/>
              </a:ext>
            </a:extLst>
          </p:cNvPr>
          <p:cNvSpPr/>
          <p:nvPr/>
        </p:nvSpPr>
        <p:spPr>
          <a:xfrm>
            <a:off x="7279340" y="2440962"/>
            <a:ext cx="672353" cy="67235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lussdiagramm: Verbinder 40">
            <a:extLst>
              <a:ext uri="{FF2B5EF4-FFF2-40B4-BE49-F238E27FC236}">
                <a16:creationId xmlns:a16="http://schemas.microsoft.com/office/drawing/2014/main" id="{8B19F753-A7EC-3E4C-2224-8757AADA60EC}"/>
              </a:ext>
            </a:extLst>
          </p:cNvPr>
          <p:cNvSpPr/>
          <p:nvPr/>
        </p:nvSpPr>
        <p:spPr>
          <a:xfrm>
            <a:off x="7279340" y="3370090"/>
            <a:ext cx="672353" cy="672353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lussdiagramm: Verbinder 41">
            <a:extLst>
              <a:ext uri="{FF2B5EF4-FFF2-40B4-BE49-F238E27FC236}">
                <a16:creationId xmlns:a16="http://schemas.microsoft.com/office/drawing/2014/main" id="{9D906F63-5AB2-C061-915A-B953BF93E74E}"/>
              </a:ext>
            </a:extLst>
          </p:cNvPr>
          <p:cNvSpPr/>
          <p:nvPr/>
        </p:nvSpPr>
        <p:spPr>
          <a:xfrm>
            <a:off x="7279340" y="4299218"/>
            <a:ext cx="672353" cy="67235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Flussdiagramm: Verbinder 42">
            <a:extLst>
              <a:ext uri="{FF2B5EF4-FFF2-40B4-BE49-F238E27FC236}">
                <a16:creationId xmlns:a16="http://schemas.microsoft.com/office/drawing/2014/main" id="{A1DA4F90-9CF3-EB02-2417-3D808DEE1763}"/>
              </a:ext>
            </a:extLst>
          </p:cNvPr>
          <p:cNvSpPr/>
          <p:nvPr/>
        </p:nvSpPr>
        <p:spPr>
          <a:xfrm>
            <a:off x="5009029" y="582706"/>
            <a:ext cx="672353" cy="67235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Flussdiagramm: Verbinder 43">
            <a:extLst>
              <a:ext uri="{FF2B5EF4-FFF2-40B4-BE49-F238E27FC236}">
                <a16:creationId xmlns:a16="http://schemas.microsoft.com/office/drawing/2014/main" id="{0A56A5E1-1537-C896-95BC-E9FC58731E8D}"/>
              </a:ext>
            </a:extLst>
          </p:cNvPr>
          <p:cNvSpPr/>
          <p:nvPr/>
        </p:nvSpPr>
        <p:spPr>
          <a:xfrm>
            <a:off x="5009029" y="1511834"/>
            <a:ext cx="672353" cy="672353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Flussdiagramm: Verbinder 44">
            <a:extLst>
              <a:ext uri="{FF2B5EF4-FFF2-40B4-BE49-F238E27FC236}">
                <a16:creationId xmlns:a16="http://schemas.microsoft.com/office/drawing/2014/main" id="{C61E3953-45DF-4D3A-9598-33B7DF437C3A}"/>
              </a:ext>
            </a:extLst>
          </p:cNvPr>
          <p:cNvSpPr/>
          <p:nvPr/>
        </p:nvSpPr>
        <p:spPr>
          <a:xfrm>
            <a:off x="5009029" y="2440962"/>
            <a:ext cx="672353" cy="67235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Flussdiagramm: Verbinder 45">
            <a:extLst>
              <a:ext uri="{FF2B5EF4-FFF2-40B4-BE49-F238E27FC236}">
                <a16:creationId xmlns:a16="http://schemas.microsoft.com/office/drawing/2014/main" id="{C2590122-A72E-A2F0-B24B-DD5999518E58}"/>
              </a:ext>
            </a:extLst>
          </p:cNvPr>
          <p:cNvSpPr/>
          <p:nvPr/>
        </p:nvSpPr>
        <p:spPr>
          <a:xfrm>
            <a:off x="5009029" y="3370090"/>
            <a:ext cx="672353" cy="67235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00"/>
              </a:solidFill>
            </a:endParaRPr>
          </a:p>
        </p:txBody>
      </p:sp>
      <p:sp>
        <p:nvSpPr>
          <p:cNvPr id="47" name="Flussdiagramm: Verbinder 46">
            <a:extLst>
              <a:ext uri="{FF2B5EF4-FFF2-40B4-BE49-F238E27FC236}">
                <a16:creationId xmlns:a16="http://schemas.microsoft.com/office/drawing/2014/main" id="{351CF572-8E1F-8F74-DF30-957D7B0446C0}"/>
              </a:ext>
            </a:extLst>
          </p:cNvPr>
          <p:cNvSpPr/>
          <p:nvPr/>
        </p:nvSpPr>
        <p:spPr>
          <a:xfrm>
            <a:off x="5009029" y="4299218"/>
            <a:ext cx="672353" cy="672353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lussdiagramm: Verbinder 47">
            <a:extLst>
              <a:ext uri="{FF2B5EF4-FFF2-40B4-BE49-F238E27FC236}">
                <a16:creationId xmlns:a16="http://schemas.microsoft.com/office/drawing/2014/main" id="{D5ED0E8D-5125-DFBC-6D88-7C766676CBC8}"/>
              </a:ext>
            </a:extLst>
          </p:cNvPr>
          <p:cNvSpPr/>
          <p:nvPr/>
        </p:nvSpPr>
        <p:spPr>
          <a:xfrm>
            <a:off x="6149787" y="582706"/>
            <a:ext cx="672353" cy="672353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Flussdiagramm: Verbinder 48">
            <a:extLst>
              <a:ext uri="{FF2B5EF4-FFF2-40B4-BE49-F238E27FC236}">
                <a16:creationId xmlns:a16="http://schemas.microsoft.com/office/drawing/2014/main" id="{EF903578-98F8-F1CB-3846-1B96626EF99D}"/>
              </a:ext>
            </a:extLst>
          </p:cNvPr>
          <p:cNvSpPr/>
          <p:nvPr/>
        </p:nvSpPr>
        <p:spPr>
          <a:xfrm>
            <a:off x="6149787" y="1511834"/>
            <a:ext cx="672353" cy="672353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Flussdiagramm: Verbinder 49">
            <a:extLst>
              <a:ext uri="{FF2B5EF4-FFF2-40B4-BE49-F238E27FC236}">
                <a16:creationId xmlns:a16="http://schemas.microsoft.com/office/drawing/2014/main" id="{6178D016-380F-7FFE-DCA7-B6A3456ACE28}"/>
              </a:ext>
            </a:extLst>
          </p:cNvPr>
          <p:cNvSpPr/>
          <p:nvPr/>
        </p:nvSpPr>
        <p:spPr>
          <a:xfrm>
            <a:off x="6149787" y="2440962"/>
            <a:ext cx="672353" cy="672353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lussdiagramm: Verbinder 50">
            <a:extLst>
              <a:ext uri="{FF2B5EF4-FFF2-40B4-BE49-F238E27FC236}">
                <a16:creationId xmlns:a16="http://schemas.microsoft.com/office/drawing/2014/main" id="{7F1AFF06-B354-DCF9-57E4-93C6B3FF2DD5}"/>
              </a:ext>
            </a:extLst>
          </p:cNvPr>
          <p:cNvSpPr/>
          <p:nvPr/>
        </p:nvSpPr>
        <p:spPr>
          <a:xfrm>
            <a:off x="6149787" y="3370090"/>
            <a:ext cx="672353" cy="67235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Flussdiagramm: Verbinder 51">
            <a:extLst>
              <a:ext uri="{FF2B5EF4-FFF2-40B4-BE49-F238E27FC236}">
                <a16:creationId xmlns:a16="http://schemas.microsoft.com/office/drawing/2014/main" id="{5B41EF16-FF83-4A89-E044-A8540592A549}"/>
              </a:ext>
            </a:extLst>
          </p:cNvPr>
          <p:cNvSpPr/>
          <p:nvPr/>
        </p:nvSpPr>
        <p:spPr>
          <a:xfrm>
            <a:off x="6149787" y="4299218"/>
            <a:ext cx="672353" cy="672353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89516CA4-5120-F016-8D59-18878F1A1CF8}"/>
              </a:ext>
            </a:extLst>
          </p:cNvPr>
          <p:cNvSpPr/>
          <p:nvPr/>
        </p:nvSpPr>
        <p:spPr>
          <a:xfrm>
            <a:off x="5002305" y="5225144"/>
            <a:ext cx="672353" cy="67235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ED2A0778-57B4-89EC-F4C1-EAD3DE2AD9C6}"/>
              </a:ext>
            </a:extLst>
          </p:cNvPr>
          <p:cNvSpPr/>
          <p:nvPr/>
        </p:nvSpPr>
        <p:spPr>
          <a:xfrm>
            <a:off x="6145305" y="5225143"/>
            <a:ext cx="672353" cy="672353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FF00"/>
              </a:solidFill>
            </a:endParaRPr>
          </a:p>
        </p:txBody>
      </p:sp>
      <p:sp>
        <p:nvSpPr>
          <p:cNvPr id="15" name="Flussdiagramm: Verbinder 14">
            <a:extLst>
              <a:ext uri="{FF2B5EF4-FFF2-40B4-BE49-F238E27FC236}">
                <a16:creationId xmlns:a16="http://schemas.microsoft.com/office/drawing/2014/main" id="{C39ABC72-41A2-DCFD-20CA-BC7B247EA697}"/>
              </a:ext>
            </a:extLst>
          </p:cNvPr>
          <p:cNvSpPr/>
          <p:nvPr/>
        </p:nvSpPr>
        <p:spPr>
          <a:xfrm>
            <a:off x="7288305" y="5225143"/>
            <a:ext cx="672353" cy="672353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Flussdiagramm: Verbinder 15">
            <a:extLst>
              <a:ext uri="{FF2B5EF4-FFF2-40B4-BE49-F238E27FC236}">
                <a16:creationId xmlns:a16="http://schemas.microsoft.com/office/drawing/2014/main" id="{1C574CA9-FB65-A67B-0674-34E3E7024F41}"/>
              </a:ext>
            </a:extLst>
          </p:cNvPr>
          <p:cNvSpPr/>
          <p:nvPr/>
        </p:nvSpPr>
        <p:spPr>
          <a:xfrm>
            <a:off x="8431305" y="5241471"/>
            <a:ext cx="672353" cy="672353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448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Patrik Peters</dc:creator>
  <cp:lastModifiedBy>Patrik Peters</cp:lastModifiedBy>
  <cp:revision>1</cp:revision>
  <dcterms:created xsi:type="dcterms:W3CDTF">2024-12-26T13:53:48Z</dcterms:created>
  <dcterms:modified xsi:type="dcterms:W3CDTF">2024-12-26T13:54:06Z</dcterms:modified>
</cp:coreProperties>
</file>