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2d2a20e3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2d2a20e3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was about creating an architecture plan and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technical requirements, instruction, and design documents through continual meetings with our project partner.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began researching the one-pass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looked into file formats such as Zarr and Sqlite before deciding on HDF5.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1bcd354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1bcd354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our first attempt at implementation.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making great progress, we found that some portions may be more involved.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completed a basic implementation of CPA, SNR, File Conversion, and One-pass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to postpone CLI and cancelled MIA to focus on CPA.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1bcd354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1bcd354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improved upon the file-conversion script and decided to cancel the command-line interface, instead focusing on the library’s usage in jupyter notebooks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implemented cursor based read, key extraction, and an Alpha release.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1bcd354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1bcd354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was </a:t>
            </a:r>
            <a:r>
              <a:rPr lang="en"/>
              <a:t>focused</a:t>
            </a:r>
            <a:r>
              <a:rPr lang="en"/>
              <a:t> on Optimization for CPA and SNR.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 jupyter notebook for demoing our features.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minor tasks such as file handling changes, to complete our Beta Release.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1bcd354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1bcd354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</a:t>
            </a:r>
            <a:r>
              <a:rPr lang="en"/>
              <a:t>sprint</a:t>
            </a:r>
            <a:r>
              <a:rPr lang="en"/>
              <a:t> 1 we went through a large restructuring to greatly improve usability and enable </a:t>
            </a:r>
            <a:r>
              <a:rPr lang="en"/>
              <a:t>future expansion.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tested compression reads and file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Byte-based threading went through an initial implementation but required additional investigation.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bcd354c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1bcd354c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is the final stretch.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continue to look into optimizations such as cache hits, dynamic memory, and byte threading.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completed finalizations such as usability improvements, unittesting, and Expo Materials.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2d2a20e3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2d2a20e3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capstone project was taken on by two teams competing against each other.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projects will be handed off to a full-time research assistant for further exploration, potentially with our involvement.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^^^^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d2a20e3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d2a20e3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consists of…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is for…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partner is…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2d2a20e3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2d2a20e3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is a collection of tools targeted towards security researchers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 is the analysis of what we call “leakage” - such as the change in power </a:t>
            </a:r>
            <a:r>
              <a:rPr lang="en"/>
              <a:t>consumption</a:t>
            </a:r>
            <a:r>
              <a:rPr lang="en"/>
              <a:t> - that allows one to potentially break </a:t>
            </a:r>
            <a:r>
              <a:rPr lang="en"/>
              <a:t>encryption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2d2a20e3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2d2a20e3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2d2a20e3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2d2a20e3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defined a spec for storing measurements that uses the HDF5 file format.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recording measurements, the operator will need to record into this format.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spec is defined in our project repository, and operators will need to record into this format when taking measurements.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overview of the format on the right.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2d2a20e3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2d2a20e3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Leakage will differ across hardware due to different architectures.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account for this, we need to be able to model how the inputs translate into leakage.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some basic models implemented, like hamming weight and hamming distance,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our </a:t>
            </a:r>
            <a:r>
              <a:rPr lang="en"/>
              <a:t>architecture</a:t>
            </a:r>
            <a:r>
              <a:rPr lang="en"/>
              <a:t> allows the defining of new models relatively easily.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2d2a20e3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2d2a20e3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big drivers for creating our project was to support gridded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measuring the magnetic field strength over a processor, some spots will have a higher signal than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a fast signal-to-noise ratio calculation to determine the tiles with the highest signal, like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graph that we did for our 15x8 dataset.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can perform the more expensive side-channel attacks on just those spots.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2d2a20e3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2d2a20e3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SNR is used to find points of </a:t>
            </a:r>
            <a:r>
              <a:rPr lang="en"/>
              <a:t>significance</a:t>
            </a:r>
            <a:r>
              <a:rPr lang="en"/>
              <a:t> in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SNR task was implemented with Welfords Online Algorithm, to compute the signal versus the noise in </a:t>
            </a:r>
            <a:r>
              <a:rPr lang="en"/>
              <a:t>one</a:t>
            </a:r>
            <a:r>
              <a:rPr lang="en"/>
              <a:t> pass. This needed to be fast and as you see in our benchmarking the </a:t>
            </a:r>
            <a:r>
              <a:rPr lang="en"/>
              <a:t>implementation</a:t>
            </a:r>
            <a:r>
              <a:rPr lang="en"/>
              <a:t> sped up </a:t>
            </a:r>
            <a:r>
              <a:rPr lang="en"/>
              <a:t>significantly</a:t>
            </a:r>
            <a:r>
              <a:rPr lang="en"/>
              <a:t> with every version.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2d2a20e3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2d2a20e3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Correlation Power Analysis is our other task for side channel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method looks at the correlation between measurements, and the modeled leakage.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correlation is high, then the key used to make that model is probably correct.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very computationally expensive to model the leakage for all possible keys, but throughout our development process we continued to improve the </a:t>
            </a:r>
            <a:r>
              <a:rPr lang="en"/>
              <a:t>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timing on a large dataset has gone from close to a month, to just over an hour, to just 9 and a half minutes.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Library for Big Data Analysis (NotScared)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Preston Petersen, Shawn Robinson, Jadon Procter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- Fall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 Plan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Explanatory documents on the scope of the project.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 documents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Technical </a:t>
            </a:r>
            <a:r>
              <a:rPr lang="en"/>
              <a:t>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 formats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Numerical stability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Memory usage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#1 - Winter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325" y="2078875"/>
            <a:ext cx="37743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MIA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CPA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SNR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Conversion (sqlite to hdf5)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 Method for Variance and Mean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Welfords Online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643600" y="2078875"/>
            <a:ext cx="37743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Barebones CPA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Barebones SNR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Tile File Conversion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Welfords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 (Postponed)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MIA (Cancelled)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#2 - Winter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Conversion Filtering Profiled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Cursor based 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CPA results post-processing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Bug Bash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Alpha Release</a:t>
            </a:r>
            <a:endParaRPr/>
          </a:p>
        </p:txBody>
      </p:sp>
      <p:sp>
        <p:nvSpPr>
          <p:cNvPr id="167" name="Google Shape;167;p24"/>
          <p:cNvSpPr txBox="1"/>
          <p:nvPr>
            <p:ph idx="2" type="body"/>
          </p:nvPr>
        </p:nvSpPr>
        <p:spPr>
          <a:xfrm>
            <a:off x="4643600" y="2078875"/>
            <a:ext cx="37743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Conversion Script Filtering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Cursor Based 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CPA results post-processing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Exposed bugs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Bug Bash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Alpha Release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Interface (Cancelled)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#3 - Winter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Optimize CPA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Vectorized (Switch to numpy broadcasting instead of loops)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Calculate (Method)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batch (Method)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Product accumulator (Data structure)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File handling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Tile handling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Fancy indexing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Demo jupyter notebook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SNR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Rewrite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Plotter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Compressed HDF5 benchmarks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Beta Release</a:t>
            </a:r>
            <a:endParaRPr/>
          </a:p>
        </p:txBody>
      </p:sp>
      <p:sp>
        <p:nvSpPr>
          <p:cNvPr id="174" name="Google Shape;174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Optimize CPA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File handling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Demo Jupyter Notebook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SNR Rewrite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Beta Release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completed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Compressed HDF5 Benchmarks (Postponed)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350" y="810950"/>
            <a:ext cx="5372099" cy="912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#4 - Spring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325" y="2078875"/>
            <a:ext cx="3774300" cy="25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Re-architecture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Modularization for usability and expandability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Containerization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Tasks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NotScared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Byte-based threading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Compressed HDF5 Benchmarks</a:t>
            </a:r>
            <a:endParaRPr/>
          </a:p>
        </p:txBody>
      </p:sp>
      <p:sp>
        <p:nvSpPr>
          <p:cNvPr id="182" name="Google Shape;182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Re-architecture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Compressed HDF5 Benchmarks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Byte-based threading (Extended)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200" y="572050"/>
            <a:ext cx="4344850" cy="14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#5 - Spring - Ongoing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Memory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Usability Improvements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Heat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Cache hit optimization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Byte-based threading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Continuation and Benchmarking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Thorough Unittesting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Mocking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Expo Materials</a:t>
            </a:r>
            <a:endParaRPr/>
          </a:p>
        </p:txBody>
      </p:sp>
      <p:sp>
        <p:nvSpPr>
          <p:cNvPr id="190" name="Google Shape;190;p27"/>
          <p:cNvSpPr txBox="1"/>
          <p:nvPr>
            <p:ph idx="2" type="body"/>
          </p:nvPr>
        </p:nvSpPr>
        <p:spPr>
          <a:xfrm>
            <a:off x="4643600" y="2078875"/>
            <a:ext cx="3774300" cy="26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Heat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Tile-based threading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Thorough Unittesting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Expo Materials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Cache hit optimization (Cancelled)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Uninspiring performance benefits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Byte-based threading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Continuation and Benchmarking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the Project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full time research </a:t>
            </a:r>
            <a:r>
              <a:rPr lang="en"/>
              <a:t>assistant</a:t>
            </a:r>
            <a:r>
              <a:rPr lang="en"/>
              <a:t> will be taking over the project in the Summer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combination of materials from our team as well as the other team will be used to continue research.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Huge thank you to Vincent Immler for creating opportunities for Oregon State Students to participate in industry relevant </a:t>
            </a:r>
            <a:r>
              <a:rPr lang="en"/>
              <a:t>work. He has been an incredible resource for learning and progression towards career readiness.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Preston Petersen, Shawn Robinson, Jadon Procter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 Science Undergraduates at EECS eCampus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Senior Capstone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Vincent Immler (Project Partner)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Assistant</a:t>
            </a:r>
            <a:r>
              <a:rPr lang="en"/>
              <a:t> Professor at Oregon State with a focus in hardware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Provided a lot of guidance for the project and taught us fundamental hardware security ideas from the ground up.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50" y="3196437"/>
            <a:ext cx="29600" cy="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library is a collection of tools useful for hardware security research.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Side Channel Analysis (SCA)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Encryption is in theory perfect, but…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Extra information leakage (Power usage and magnetic fields)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Leakage correlates with the data (the data + the key) being processed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oscilloscope is used to measure either power draw or magnetic field strength across the duration of encryption (creating a “trace”)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we know the encryption algorithm in advance (AES-128), we can calculate how strongly the trace correlates with each key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Open-source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Easily add tasks,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Leakage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NxM Tile compatibility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Heat Map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Multiprocessing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Signal to Noise Ratio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 Power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Format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specification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HDF5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Open-source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Works well with 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Transparent compression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Metadata embedding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474" y="2023850"/>
            <a:ext cx="4202251" cy="237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Leakage Models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Hardware Systems may have different leakage patterns based on how they flip bits during encryption.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Hamming weight - The number of bits set to 1 in the output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Hamming distance - The number of bits that differ between the output and input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75" y="3060143"/>
            <a:ext cx="2363225" cy="198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074" y="211174"/>
            <a:ext cx="3504026" cy="1610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Gridded Data Compatibility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chip architectures have the highest </a:t>
            </a:r>
            <a:r>
              <a:rPr lang="en"/>
              <a:t>magnetic field leakage in different spots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NxM tile processing is not supported by the current industry standard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Heat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Multithreading across tiles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075" y="3132650"/>
            <a:ext cx="2876075" cy="17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6204050" y="2889475"/>
            <a:ext cx="27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Signal-To-Noise Ratio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to Noise Ratio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392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to Noise Ratio is a </a:t>
            </a:r>
            <a:r>
              <a:rPr lang="en"/>
              <a:t>measurement</a:t>
            </a:r>
            <a:r>
              <a:rPr lang="en"/>
              <a:t> of desired signal against the background noise. This can be used to reveal points of interest within the traces.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Benchmarks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Alpha: 	14 minutes, 14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Beta: 		9 minutes 22.6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Current: 	31.6 seconds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7550" y="2253625"/>
            <a:ext cx="384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Scared Benchmark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minutes, 38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500" y="90951"/>
            <a:ext cx="2047150" cy="198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25" y="2570400"/>
            <a:ext cx="3080124" cy="18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Power Analysis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6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Power Analysis is a statistical equation for calculating the relationship between two variables. In SCA this is the correlation between the </a:t>
            </a:r>
            <a:r>
              <a:rPr lang="en"/>
              <a:t>oscilloscope</a:t>
            </a:r>
            <a:r>
              <a:rPr lang="en"/>
              <a:t> readings and theoretical leakage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Benchmarks (Log Scale)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Alpha: 	28.5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Beta: 		70 minutes, 37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Current: 	9 minutes, 32 seconds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7550" y="2273875"/>
            <a:ext cx="384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Scared Benchmark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 minutes, 46 seconds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875" y="2691775"/>
            <a:ext cx="2795949" cy="16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325" y="265575"/>
            <a:ext cx="4389351" cy="938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