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9C12-84ED-4F23-93A1-BF4BA4F017EA}"/>
              </a:ext>
            </a:extLst>
          </p:cNvPr>
          <p:cNvSpPr>
            <a:spLocks noGrp="1"/>
          </p:cNvSpPr>
          <p:nvPr>
            <p:ph type="ctrTitle"/>
          </p:nvPr>
        </p:nvSpPr>
        <p:spPr/>
        <p:txBody>
          <a:bodyPr/>
          <a:lstStyle/>
          <a:p>
            <a:r>
              <a:rPr lang="en-US" dirty="0"/>
              <a:t>CIT190 Final Project	</a:t>
            </a:r>
          </a:p>
        </p:txBody>
      </p:sp>
      <p:sp>
        <p:nvSpPr>
          <p:cNvPr id="3" name="Subtitle 2">
            <a:extLst>
              <a:ext uri="{FF2B5EF4-FFF2-40B4-BE49-F238E27FC236}">
                <a16:creationId xmlns:a16="http://schemas.microsoft.com/office/drawing/2014/main" id="{39256E9C-37A7-421D-9261-BF57A008BCFF}"/>
              </a:ext>
            </a:extLst>
          </p:cNvPr>
          <p:cNvSpPr>
            <a:spLocks noGrp="1"/>
          </p:cNvSpPr>
          <p:nvPr>
            <p:ph type="subTitle" idx="1"/>
          </p:nvPr>
        </p:nvSpPr>
        <p:spPr/>
        <p:txBody>
          <a:bodyPr/>
          <a:lstStyle/>
          <a:p>
            <a:r>
              <a:rPr lang="en-US" dirty="0"/>
              <a:t>Peter </a:t>
            </a:r>
            <a:r>
              <a:rPr lang="en-US"/>
              <a:t>Steele – Sprint 1</a:t>
            </a:r>
            <a:endParaRPr lang="en-US" dirty="0"/>
          </a:p>
        </p:txBody>
      </p:sp>
    </p:spTree>
    <p:extLst>
      <p:ext uri="{BB962C8B-B14F-4D97-AF65-F5344CB8AC3E}">
        <p14:creationId xmlns:p14="http://schemas.microsoft.com/office/powerpoint/2010/main" val="44907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D67A-79AB-4209-948B-010BD1E536A8}"/>
              </a:ext>
            </a:extLst>
          </p:cNvPr>
          <p:cNvSpPr>
            <a:spLocks noGrp="1"/>
          </p:cNvSpPr>
          <p:nvPr>
            <p:ph type="title"/>
          </p:nvPr>
        </p:nvSpPr>
        <p:spPr/>
        <p:txBody>
          <a:bodyPr/>
          <a:lstStyle/>
          <a:p>
            <a:r>
              <a:rPr lang="en-US" dirty="0"/>
              <a:t>Audience 	</a:t>
            </a:r>
          </a:p>
        </p:txBody>
      </p:sp>
      <p:sp>
        <p:nvSpPr>
          <p:cNvPr id="3" name="Content Placeholder 2">
            <a:extLst>
              <a:ext uri="{FF2B5EF4-FFF2-40B4-BE49-F238E27FC236}">
                <a16:creationId xmlns:a16="http://schemas.microsoft.com/office/drawing/2014/main" id="{6DA1752F-A13B-45D5-8C2F-2A74F2935A56}"/>
              </a:ext>
            </a:extLst>
          </p:cNvPr>
          <p:cNvSpPr>
            <a:spLocks noGrp="1"/>
          </p:cNvSpPr>
          <p:nvPr>
            <p:ph idx="1"/>
          </p:nvPr>
        </p:nvSpPr>
        <p:spPr/>
        <p:txBody>
          <a:bodyPr/>
          <a:lstStyle/>
          <a:p>
            <a:r>
              <a:rPr lang="en-US" dirty="0"/>
              <a:t>So this project is targeted at all ages. I am creating </a:t>
            </a:r>
            <a:r>
              <a:rPr lang="en-US" dirty="0" err="1"/>
              <a:t>SnappyBird</a:t>
            </a:r>
            <a:r>
              <a:rPr lang="en-US" dirty="0"/>
              <a:t> (</a:t>
            </a:r>
            <a:r>
              <a:rPr lang="en-US" dirty="0" err="1"/>
              <a:t>FlappyBird</a:t>
            </a:r>
            <a:r>
              <a:rPr lang="en-US" dirty="0"/>
              <a:t> derivative), </a:t>
            </a:r>
            <a:r>
              <a:rPr lang="en-US" dirty="0" err="1"/>
              <a:t>BlackJack</a:t>
            </a:r>
            <a:r>
              <a:rPr lang="en-US" dirty="0"/>
              <a:t>, and Chess</a:t>
            </a:r>
          </a:p>
          <a:p>
            <a:r>
              <a:rPr lang="en-US" dirty="0"/>
              <a:t>The older crowd will appreciate chess (debating on switching to snake), and </a:t>
            </a:r>
            <a:r>
              <a:rPr lang="en-US" dirty="0" err="1"/>
              <a:t>BlackJack</a:t>
            </a:r>
            <a:r>
              <a:rPr lang="en-US" dirty="0"/>
              <a:t>. </a:t>
            </a:r>
          </a:p>
          <a:p>
            <a:r>
              <a:rPr lang="en-US" dirty="0"/>
              <a:t>Middle aged crowd will appreciate </a:t>
            </a:r>
            <a:r>
              <a:rPr lang="en-US" dirty="0" err="1"/>
              <a:t>BlackJack</a:t>
            </a:r>
            <a:endParaRPr lang="en-US" dirty="0"/>
          </a:p>
          <a:p>
            <a:r>
              <a:rPr lang="en-US" dirty="0"/>
              <a:t>Younger crowd will appreciate </a:t>
            </a:r>
            <a:r>
              <a:rPr lang="en-US" dirty="0" err="1"/>
              <a:t>SnappyBird</a:t>
            </a:r>
            <a:endParaRPr lang="en-US" dirty="0"/>
          </a:p>
        </p:txBody>
      </p:sp>
    </p:spTree>
    <p:extLst>
      <p:ext uri="{BB962C8B-B14F-4D97-AF65-F5344CB8AC3E}">
        <p14:creationId xmlns:p14="http://schemas.microsoft.com/office/powerpoint/2010/main" val="281194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7C9D-6F58-4790-BD9C-088AD631C9D6}"/>
              </a:ext>
            </a:extLst>
          </p:cNvPr>
          <p:cNvSpPr>
            <a:spLocks noGrp="1"/>
          </p:cNvSpPr>
          <p:nvPr>
            <p:ph type="title"/>
          </p:nvPr>
        </p:nvSpPr>
        <p:spPr/>
        <p:txBody>
          <a:bodyPr/>
          <a:lstStyle/>
          <a:p>
            <a:r>
              <a:rPr lang="en-US" dirty="0"/>
              <a:t>Interactive Features	</a:t>
            </a:r>
          </a:p>
        </p:txBody>
      </p:sp>
      <p:sp>
        <p:nvSpPr>
          <p:cNvPr id="3" name="Content Placeholder 2">
            <a:extLst>
              <a:ext uri="{FF2B5EF4-FFF2-40B4-BE49-F238E27FC236}">
                <a16:creationId xmlns:a16="http://schemas.microsoft.com/office/drawing/2014/main" id="{D478ABF9-8033-4B53-B279-DFA09D883CE1}"/>
              </a:ext>
            </a:extLst>
          </p:cNvPr>
          <p:cNvSpPr>
            <a:spLocks noGrp="1"/>
          </p:cNvSpPr>
          <p:nvPr>
            <p:ph idx="1"/>
          </p:nvPr>
        </p:nvSpPr>
        <p:spPr/>
        <p:txBody>
          <a:bodyPr/>
          <a:lstStyle/>
          <a:p>
            <a:r>
              <a:rPr lang="en-US" dirty="0"/>
              <a:t>So right now, I don’t have a ton of interactive features. The three games themselves will house the interfaces and features that can be interacted with. </a:t>
            </a:r>
            <a:r>
              <a:rPr lang="en-US" dirty="0" err="1"/>
              <a:t>SnappyBird</a:t>
            </a:r>
            <a:r>
              <a:rPr lang="en-US" dirty="0"/>
              <a:t> will allow you to click on the screen to go up or down. </a:t>
            </a:r>
            <a:r>
              <a:rPr lang="en-US" dirty="0" err="1"/>
              <a:t>BlackJack</a:t>
            </a:r>
            <a:r>
              <a:rPr lang="en-US" dirty="0"/>
              <a:t> will have interactive buttons to bet and whatnot. Chess or Snake will also accept input control from the keyboard and mouse to control the game.</a:t>
            </a:r>
          </a:p>
          <a:p>
            <a:r>
              <a:rPr lang="en-US" dirty="0"/>
              <a:t>The main page has buttons and tabs for interacting with. The buttons open the games themselves. The tabs give a description of each game.</a:t>
            </a:r>
          </a:p>
        </p:txBody>
      </p:sp>
    </p:spTree>
    <p:extLst>
      <p:ext uri="{BB962C8B-B14F-4D97-AF65-F5344CB8AC3E}">
        <p14:creationId xmlns:p14="http://schemas.microsoft.com/office/powerpoint/2010/main" val="331433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E182-C0F1-4CE8-A5CA-277329AE48AD}"/>
              </a:ext>
            </a:extLst>
          </p:cNvPr>
          <p:cNvSpPr>
            <a:spLocks noGrp="1"/>
          </p:cNvSpPr>
          <p:nvPr>
            <p:ph type="title"/>
          </p:nvPr>
        </p:nvSpPr>
        <p:spPr/>
        <p:txBody>
          <a:bodyPr/>
          <a:lstStyle/>
          <a:p>
            <a:r>
              <a:rPr lang="en-US" dirty="0"/>
              <a:t>Color Scheme and Layout</a:t>
            </a:r>
          </a:p>
        </p:txBody>
      </p:sp>
      <p:sp>
        <p:nvSpPr>
          <p:cNvPr id="3" name="Content Placeholder 2">
            <a:extLst>
              <a:ext uri="{FF2B5EF4-FFF2-40B4-BE49-F238E27FC236}">
                <a16:creationId xmlns:a16="http://schemas.microsoft.com/office/drawing/2014/main" id="{EE7BEB0C-BB2E-4A6B-9D2A-B7F67E7FFF38}"/>
              </a:ext>
            </a:extLst>
          </p:cNvPr>
          <p:cNvSpPr>
            <a:spLocks noGrp="1"/>
          </p:cNvSpPr>
          <p:nvPr>
            <p:ph idx="1"/>
          </p:nvPr>
        </p:nvSpPr>
        <p:spPr/>
        <p:txBody>
          <a:bodyPr/>
          <a:lstStyle/>
          <a:p>
            <a:r>
              <a:rPr lang="en-US" dirty="0"/>
              <a:t>So the color scheme I went for was Red, Black, and White. This is one of my favorite color schemes and is so general purpose for a multitude of sites. </a:t>
            </a:r>
          </a:p>
          <a:p>
            <a:r>
              <a:rPr lang="en-US" dirty="0"/>
              <a:t>The Layout is mobile first and is simple and elegant. It looks great on all screen sizes and makes navigation and finding content easy and intuitive. No fancy fluff in the way to distract from the main content that needs to be accessed.</a:t>
            </a:r>
          </a:p>
        </p:txBody>
      </p:sp>
    </p:spTree>
    <p:extLst>
      <p:ext uri="{BB962C8B-B14F-4D97-AF65-F5344CB8AC3E}">
        <p14:creationId xmlns:p14="http://schemas.microsoft.com/office/powerpoint/2010/main" val="172980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630A-D7FD-487B-89F8-E8A83035225E}"/>
              </a:ext>
            </a:extLst>
          </p:cNvPr>
          <p:cNvSpPr>
            <a:spLocks noGrp="1"/>
          </p:cNvSpPr>
          <p:nvPr>
            <p:ph type="title"/>
          </p:nvPr>
        </p:nvSpPr>
        <p:spPr/>
        <p:txBody>
          <a:bodyPr/>
          <a:lstStyle/>
          <a:p>
            <a:r>
              <a:rPr lang="en-US" dirty="0"/>
              <a:t>Menu Design</a:t>
            </a:r>
          </a:p>
        </p:txBody>
      </p:sp>
      <p:sp>
        <p:nvSpPr>
          <p:cNvPr id="3" name="Content Placeholder 2">
            <a:extLst>
              <a:ext uri="{FF2B5EF4-FFF2-40B4-BE49-F238E27FC236}">
                <a16:creationId xmlns:a16="http://schemas.microsoft.com/office/drawing/2014/main" id="{8F5BA1EF-2FFF-44E2-BF69-619C5D3D9A5E}"/>
              </a:ext>
            </a:extLst>
          </p:cNvPr>
          <p:cNvSpPr>
            <a:spLocks noGrp="1"/>
          </p:cNvSpPr>
          <p:nvPr>
            <p:ph idx="1"/>
          </p:nvPr>
        </p:nvSpPr>
        <p:spPr/>
        <p:txBody>
          <a:bodyPr/>
          <a:lstStyle/>
          <a:p>
            <a:r>
              <a:rPr lang="en-US" dirty="0"/>
              <a:t>So I opted to go with buttons on the page itself, rather than an actual menu. For something like this, a single page designed seemed to make the most sense. The buttons are large, prominent, and clearly sit with the corresponding game they go with. This makes navigating to the games easy and simple. No having to dig around the site to try and find the links to get to where they need to go. It is front and center and ready for them to click.</a:t>
            </a:r>
          </a:p>
        </p:txBody>
      </p:sp>
    </p:spTree>
    <p:extLst>
      <p:ext uri="{BB962C8B-B14F-4D97-AF65-F5344CB8AC3E}">
        <p14:creationId xmlns:p14="http://schemas.microsoft.com/office/powerpoint/2010/main" val="392112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8EE0-F9CC-4F6D-9E8B-9772A3767BDD}"/>
              </a:ext>
            </a:extLst>
          </p:cNvPr>
          <p:cNvSpPr>
            <a:spLocks noGrp="1"/>
          </p:cNvSpPr>
          <p:nvPr>
            <p:ph type="title"/>
          </p:nvPr>
        </p:nvSpPr>
        <p:spPr/>
        <p:txBody>
          <a:bodyPr/>
          <a:lstStyle/>
          <a:p>
            <a:r>
              <a:rPr lang="en-US" dirty="0"/>
              <a:t>Coding Issues</a:t>
            </a:r>
          </a:p>
        </p:txBody>
      </p:sp>
      <p:sp>
        <p:nvSpPr>
          <p:cNvPr id="3" name="Content Placeholder 2">
            <a:extLst>
              <a:ext uri="{FF2B5EF4-FFF2-40B4-BE49-F238E27FC236}">
                <a16:creationId xmlns:a16="http://schemas.microsoft.com/office/drawing/2014/main" id="{1B03D57A-F0EC-43F3-AA65-79CAACA4E9E2}"/>
              </a:ext>
            </a:extLst>
          </p:cNvPr>
          <p:cNvSpPr>
            <a:spLocks noGrp="1"/>
          </p:cNvSpPr>
          <p:nvPr>
            <p:ph idx="1"/>
          </p:nvPr>
        </p:nvSpPr>
        <p:spPr/>
        <p:txBody>
          <a:bodyPr>
            <a:normAutofit lnSpcReduction="10000"/>
          </a:bodyPr>
          <a:lstStyle/>
          <a:p>
            <a:r>
              <a:rPr lang="en-US" dirty="0"/>
              <a:t>So really the only coding issues I had were creating event listeners for the buttons and tabs. I didn’t want to create a separate event listener for the 6 total buttons on the page, so what I did was used the same class name for each set of 3. Then I created a foreach loop that went through, and created an event listener for each button and used the unique ID I passed into the function to open the proper game or display the proper game description. This is cleaner than 6 individual event listeners and I only have 2 now the dynamically make listeners for all 6 buttons. </a:t>
            </a:r>
          </a:p>
        </p:txBody>
      </p:sp>
    </p:spTree>
    <p:extLst>
      <p:ext uri="{BB962C8B-B14F-4D97-AF65-F5344CB8AC3E}">
        <p14:creationId xmlns:p14="http://schemas.microsoft.com/office/powerpoint/2010/main" val="3353174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TotalTime>
  <Words>460</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CIT190 Final Project </vt:lpstr>
      <vt:lpstr>Audience  </vt:lpstr>
      <vt:lpstr>Interactive Features </vt:lpstr>
      <vt:lpstr>Color Scheme and Layout</vt:lpstr>
      <vt:lpstr>Menu Design</vt:lpstr>
      <vt:lpstr>Coding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CIT190 Final Project </dc:title>
  <dc:creator>Peter Steele</dc:creator>
  <cp:lastModifiedBy>Peter Steele</cp:lastModifiedBy>
  <cp:revision>4</cp:revision>
  <dcterms:created xsi:type="dcterms:W3CDTF">2020-03-11T02:13:22Z</dcterms:created>
  <dcterms:modified xsi:type="dcterms:W3CDTF">2020-03-11T02:34:17Z</dcterms:modified>
</cp:coreProperties>
</file>