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8" r:id="rId13"/>
    <p:sldId id="269" r:id="rId14"/>
    <p:sldId id="263"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C12-84ED-4F23-93A1-BF4BA4F017EA}"/>
              </a:ext>
            </a:extLst>
          </p:cNvPr>
          <p:cNvSpPr>
            <a:spLocks noGrp="1"/>
          </p:cNvSpPr>
          <p:nvPr>
            <p:ph type="ctrTitle"/>
          </p:nvPr>
        </p:nvSpPr>
        <p:spPr/>
        <p:txBody>
          <a:bodyPr/>
          <a:lstStyle/>
          <a:p>
            <a:r>
              <a:rPr lang="en-US" dirty="0"/>
              <a:t>CIT190 Final Project	</a:t>
            </a:r>
          </a:p>
        </p:txBody>
      </p:sp>
      <p:sp>
        <p:nvSpPr>
          <p:cNvPr id="3" name="Subtitle 2">
            <a:extLst>
              <a:ext uri="{FF2B5EF4-FFF2-40B4-BE49-F238E27FC236}">
                <a16:creationId xmlns:a16="http://schemas.microsoft.com/office/drawing/2014/main" id="{39256E9C-37A7-421D-9261-BF57A008BCFF}"/>
              </a:ext>
            </a:extLst>
          </p:cNvPr>
          <p:cNvSpPr>
            <a:spLocks noGrp="1"/>
          </p:cNvSpPr>
          <p:nvPr>
            <p:ph type="subTitle" idx="1"/>
          </p:nvPr>
        </p:nvSpPr>
        <p:spPr/>
        <p:txBody>
          <a:bodyPr/>
          <a:lstStyle/>
          <a:p>
            <a:r>
              <a:rPr lang="en-US" dirty="0"/>
              <a:t>Peter Steele – Sprint 3</a:t>
            </a:r>
          </a:p>
        </p:txBody>
      </p:sp>
    </p:spTree>
    <p:extLst>
      <p:ext uri="{BB962C8B-B14F-4D97-AF65-F5344CB8AC3E}">
        <p14:creationId xmlns:p14="http://schemas.microsoft.com/office/powerpoint/2010/main" val="44907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5113-5890-4E6A-A7F5-ECC88FD340D4}"/>
              </a:ext>
            </a:extLst>
          </p:cNvPr>
          <p:cNvSpPr>
            <a:spLocks noGrp="1"/>
          </p:cNvSpPr>
          <p:nvPr>
            <p:ph type="title"/>
          </p:nvPr>
        </p:nvSpPr>
        <p:spPr/>
        <p:txBody>
          <a:bodyPr/>
          <a:lstStyle/>
          <a:p>
            <a:r>
              <a:rPr lang="en-US" dirty="0"/>
              <a:t>Snake – Targeted Audience</a:t>
            </a:r>
          </a:p>
        </p:txBody>
      </p:sp>
      <p:sp>
        <p:nvSpPr>
          <p:cNvPr id="3" name="Content Placeholder 2">
            <a:extLst>
              <a:ext uri="{FF2B5EF4-FFF2-40B4-BE49-F238E27FC236}">
                <a16:creationId xmlns:a16="http://schemas.microsoft.com/office/drawing/2014/main" id="{9E2A0A6A-E1E5-47F9-A1AE-74E2E89961C4}"/>
              </a:ext>
            </a:extLst>
          </p:cNvPr>
          <p:cNvSpPr>
            <a:spLocks noGrp="1"/>
          </p:cNvSpPr>
          <p:nvPr>
            <p:ph idx="1"/>
          </p:nvPr>
        </p:nvSpPr>
        <p:spPr/>
        <p:txBody>
          <a:bodyPr>
            <a:normAutofit/>
          </a:bodyPr>
          <a:lstStyle/>
          <a:p>
            <a:r>
              <a:rPr lang="en-US" dirty="0"/>
              <a:t>Snake is targeted towards the middle aged and older crowd. The younger crowd will enjoy it too but may find it to be boring and not flashy enough to hold their attention. </a:t>
            </a:r>
          </a:p>
        </p:txBody>
      </p:sp>
    </p:spTree>
    <p:extLst>
      <p:ext uri="{BB962C8B-B14F-4D97-AF65-F5344CB8AC3E}">
        <p14:creationId xmlns:p14="http://schemas.microsoft.com/office/powerpoint/2010/main" val="347866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2210-C26A-4333-AB08-F9E5E6ADA05B}"/>
              </a:ext>
            </a:extLst>
          </p:cNvPr>
          <p:cNvSpPr>
            <a:spLocks noGrp="1"/>
          </p:cNvSpPr>
          <p:nvPr>
            <p:ph type="title"/>
          </p:nvPr>
        </p:nvSpPr>
        <p:spPr/>
        <p:txBody>
          <a:bodyPr/>
          <a:lstStyle/>
          <a:p>
            <a:r>
              <a:rPr lang="en-US" dirty="0"/>
              <a:t>Snake - Controls</a:t>
            </a:r>
          </a:p>
        </p:txBody>
      </p:sp>
      <p:sp>
        <p:nvSpPr>
          <p:cNvPr id="3" name="Content Placeholder 2">
            <a:extLst>
              <a:ext uri="{FF2B5EF4-FFF2-40B4-BE49-F238E27FC236}">
                <a16:creationId xmlns:a16="http://schemas.microsoft.com/office/drawing/2014/main" id="{F4C93B08-BAB0-434C-9D66-2DDE3C205FFF}"/>
              </a:ext>
            </a:extLst>
          </p:cNvPr>
          <p:cNvSpPr>
            <a:spLocks noGrp="1"/>
          </p:cNvSpPr>
          <p:nvPr>
            <p:ph idx="1"/>
          </p:nvPr>
        </p:nvSpPr>
        <p:spPr/>
        <p:txBody>
          <a:bodyPr/>
          <a:lstStyle/>
          <a:p>
            <a:r>
              <a:rPr lang="en-US" dirty="0"/>
              <a:t>To play my version of Snake, you simply use the 4 arrow keys to move the snake around the screen.</a:t>
            </a:r>
          </a:p>
        </p:txBody>
      </p:sp>
    </p:spTree>
    <p:extLst>
      <p:ext uri="{BB962C8B-B14F-4D97-AF65-F5344CB8AC3E}">
        <p14:creationId xmlns:p14="http://schemas.microsoft.com/office/powerpoint/2010/main" val="179737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662-EF61-4588-8962-A72289D3A3A6}"/>
              </a:ext>
            </a:extLst>
          </p:cNvPr>
          <p:cNvSpPr>
            <a:spLocks noGrp="1"/>
          </p:cNvSpPr>
          <p:nvPr>
            <p:ph type="title"/>
          </p:nvPr>
        </p:nvSpPr>
        <p:spPr/>
        <p:txBody>
          <a:bodyPr/>
          <a:lstStyle/>
          <a:p>
            <a:r>
              <a:rPr lang="en-US" dirty="0"/>
              <a:t>Snake - Issues </a:t>
            </a:r>
          </a:p>
        </p:txBody>
      </p:sp>
      <p:sp>
        <p:nvSpPr>
          <p:cNvPr id="3" name="Content Placeholder 2">
            <a:extLst>
              <a:ext uri="{FF2B5EF4-FFF2-40B4-BE49-F238E27FC236}">
                <a16:creationId xmlns:a16="http://schemas.microsoft.com/office/drawing/2014/main" id="{645E4E47-BC0A-46B1-884D-09D76A86FADC}"/>
              </a:ext>
            </a:extLst>
          </p:cNvPr>
          <p:cNvSpPr>
            <a:spLocks noGrp="1"/>
          </p:cNvSpPr>
          <p:nvPr>
            <p:ph idx="1"/>
          </p:nvPr>
        </p:nvSpPr>
        <p:spPr/>
        <p:txBody>
          <a:bodyPr/>
          <a:lstStyle/>
          <a:p>
            <a:r>
              <a:rPr lang="en-US" dirty="0"/>
              <a:t>I had my fair share of issues regarding the game, but most were resolved by reading several different tutorials to get a grasp on the logic behind it. One issue that I still have is that when the game is over, and the modal appears on the screen, after closing the modal, the snake will continue to animate off the screen. I would prefer it just disappear entirely until a new game is started. </a:t>
            </a:r>
          </a:p>
        </p:txBody>
      </p:sp>
    </p:spTree>
    <p:extLst>
      <p:ext uri="{BB962C8B-B14F-4D97-AF65-F5344CB8AC3E}">
        <p14:creationId xmlns:p14="http://schemas.microsoft.com/office/powerpoint/2010/main" val="146165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02D-D416-41F0-9DF8-C5943BD53AF8}"/>
              </a:ext>
            </a:extLst>
          </p:cNvPr>
          <p:cNvSpPr>
            <a:spLocks noGrp="1"/>
          </p:cNvSpPr>
          <p:nvPr>
            <p:ph type="title"/>
          </p:nvPr>
        </p:nvSpPr>
        <p:spPr/>
        <p:txBody>
          <a:bodyPr/>
          <a:lstStyle/>
          <a:p>
            <a:r>
              <a:rPr lang="en-US" dirty="0"/>
              <a:t>Snake – Future Release</a:t>
            </a:r>
          </a:p>
        </p:txBody>
      </p:sp>
      <p:sp>
        <p:nvSpPr>
          <p:cNvPr id="3" name="Content Placeholder 2">
            <a:extLst>
              <a:ext uri="{FF2B5EF4-FFF2-40B4-BE49-F238E27FC236}">
                <a16:creationId xmlns:a16="http://schemas.microsoft.com/office/drawing/2014/main" id="{1AF39561-F54B-4E4F-B294-7E2AB1DD4FCB}"/>
              </a:ext>
            </a:extLst>
          </p:cNvPr>
          <p:cNvSpPr>
            <a:spLocks noGrp="1"/>
          </p:cNvSpPr>
          <p:nvPr>
            <p:ph idx="1"/>
          </p:nvPr>
        </p:nvSpPr>
        <p:spPr/>
        <p:txBody>
          <a:bodyPr/>
          <a:lstStyle/>
          <a:p>
            <a:r>
              <a:rPr lang="en-US" dirty="0"/>
              <a:t>Well it’s Snake. It has been done many times in the past. I am not sure what else could be added to it. I did have the idea of adding in more than one food source at a time to make it more complex to navigate without hitting yourself. Maybe add in some exploding food that is on a timer and if you are too close when it explodes, you loose portions of the Snake and your score is dropped. I could also add a leader board, and maybe timed levels as well.</a:t>
            </a:r>
          </a:p>
        </p:txBody>
      </p:sp>
    </p:spTree>
    <p:extLst>
      <p:ext uri="{BB962C8B-B14F-4D97-AF65-F5344CB8AC3E}">
        <p14:creationId xmlns:p14="http://schemas.microsoft.com/office/powerpoint/2010/main" val="268106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0510-F70E-4305-A62D-F7A278474F27}"/>
              </a:ext>
            </a:extLst>
          </p:cNvPr>
          <p:cNvSpPr>
            <a:spLocks noGrp="1"/>
          </p:cNvSpPr>
          <p:nvPr>
            <p:ph type="title"/>
          </p:nvPr>
        </p:nvSpPr>
        <p:spPr/>
        <p:txBody>
          <a:bodyPr/>
          <a:lstStyle/>
          <a:p>
            <a:r>
              <a:rPr lang="en-US" dirty="0" err="1"/>
              <a:t>BreakOut</a:t>
            </a:r>
            <a:r>
              <a:rPr lang="en-US" dirty="0"/>
              <a:t> – Targeted Audience</a:t>
            </a:r>
          </a:p>
        </p:txBody>
      </p:sp>
      <p:sp>
        <p:nvSpPr>
          <p:cNvPr id="3" name="Content Placeholder 2">
            <a:extLst>
              <a:ext uri="{FF2B5EF4-FFF2-40B4-BE49-F238E27FC236}">
                <a16:creationId xmlns:a16="http://schemas.microsoft.com/office/drawing/2014/main" id="{0B1AED5D-2A77-4C0F-A5C8-FDCAC843C352}"/>
              </a:ext>
            </a:extLst>
          </p:cNvPr>
          <p:cNvSpPr>
            <a:spLocks noGrp="1"/>
          </p:cNvSpPr>
          <p:nvPr>
            <p:ph idx="1"/>
          </p:nvPr>
        </p:nvSpPr>
        <p:spPr/>
        <p:txBody>
          <a:bodyPr>
            <a:normAutofit/>
          </a:bodyPr>
          <a:lstStyle/>
          <a:p>
            <a:r>
              <a:rPr lang="en-US" dirty="0" err="1"/>
              <a:t>BreakOut</a:t>
            </a:r>
            <a:r>
              <a:rPr lang="en-US" dirty="0"/>
              <a:t> is targeted to the middle aged and older crowd, though I feel all ages will enjoy it. This version is a little more hardcore though, as every brick hit increases the speed of the ball and the starting speed is random as well. So some games will be slower starting out, and others start out max speed and only get faster!</a:t>
            </a:r>
          </a:p>
        </p:txBody>
      </p:sp>
    </p:spTree>
    <p:extLst>
      <p:ext uri="{BB962C8B-B14F-4D97-AF65-F5344CB8AC3E}">
        <p14:creationId xmlns:p14="http://schemas.microsoft.com/office/powerpoint/2010/main" val="34814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F85E-5C10-4C27-8BF4-6C6868CED051}"/>
              </a:ext>
            </a:extLst>
          </p:cNvPr>
          <p:cNvSpPr>
            <a:spLocks noGrp="1"/>
          </p:cNvSpPr>
          <p:nvPr>
            <p:ph type="title"/>
          </p:nvPr>
        </p:nvSpPr>
        <p:spPr/>
        <p:txBody>
          <a:bodyPr/>
          <a:lstStyle/>
          <a:p>
            <a:r>
              <a:rPr lang="en-US" dirty="0"/>
              <a:t>Breakout - Controls</a:t>
            </a:r>
          </a:p>
        </p:txBody>
      </p:sp>
      <p:sp>
        <p:nvSpPr>
          <p:cNvPr id="3" name="Content Placeholder 2">
            <a:extLst>
              <a:ext uri="{FF2B5EF4-FFF2-40B4-BE49-F238E27FC236}">
                <a16:creationId xmlns:a16="http://schemas.microsoft.com/office/drawing/2014/main" id="{BEF7FC21-0E29-4002-BB47-B91F3E2C92F3}"/>
              </a:ext>
            </a:extLst>
          </p:cNvPr>
          <p:cNvSpPr>
            <a:spLocks noGrp="1"/>
          </p:cNvSpPr>
          <p:nvPr>
            <p:ph idx="1"/>
          </p:nvPr>
        </p:nvSpPr>
        <p:spPr/>
        <p:txBody>
          <a:bodyPr/>
          <a:lstStyle/>
          <a:p>
            <a:r>
              <a:rPr lang="en-US" dirty="0"/>
              <a:t>To play </a:t>
            </a:r>
            <a:r>
              <a:rPr lang="en-US" dirty="0" err="1"/>
              <a:t>BreakOut</a:t>
            </a:r>
            <a:r>
              <a:rPr lang="en-US" dirty="0"/>
              <a:t>, just move the mouse on the screen and the paddle will move in response if you are still inside of the canvas. This is different than the other games since those used keyboard controls only.</a:t>
            </a:r>
          </a:p>
        </p:txBody>
      </p:sp>
    </p:spTree>
    <p:extLst>
      <p:ext uri="{BB962C8B-B14F-4D97-AF65-F5344CB8AC3E}">
        <p14:creationId xmlns:p14="http://schemas.microsoft.com/office/powerpoint/2010/main" val="141086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50DC-0C32-4B38-8426-26761DBF752D}"/>
              </a:ext>
            </a:extLst>
          </p:cNvPr>
          <p:cNvSpPr>
            <a:spLocks noGrp="1"/>
          </p:cNvSpPr>
          <p:nvPr>
            <p:ph type="title"/>
          </p:nvPr>
        </p:nvSpPr>
        <p:spPr/>
        <p:txBody>
          <a:bodyPr/>
          <a:lstStyle/>
          <a:p>
            <a:r>
              <a:rPr lang="en-US" dirty="0"/>
              <a:t>Breakout - Issues</a:t>
            </a:r>
          </a:p>
        </p:txBody>
      </p:sp>
      <p:sp>
        <p:nvSpPr>
          <p:cNvPr id="3" name="Content Placeholder 2">
            <a:extLst>
              <a:ext uri="{FF2B5EF4-FFF2-40B4-BE49-F238E27FC236}">
                <a16:creationId xmlns:a16="http://schemas.microsoft.com/office/drawing/2014/main" id="{6E48884E-819D-4D4E-AD77-55744E5B36EF}"/>
              </a:ext>
            </a:extLst>
          </p:cNvPr>
          <p:cNvSpPr>
            <a:spLocks noGrp="1"/>
          </p:cNvSpPr>
          <p:nvPr>
            <p:ph idx="1"/>
          </p:nvPr>
        </p:nvSpPr>
        <p:spPr/>
        <p:txBody>
          <a:bodyPr/>
          <a:lstStyle/>
          <a:p>
            <a:r>
              <a:rPr lang="en-US" dirty="0"/>
              <a:t>Minimal issues remaining, like sound on hitting bricks. There is a glitch where every once in a rare game it will show the ball at the edge of the paddle and count it as a miss. Other than that, the main issues I had were trying to figure out drawing the bricks and getting those in place. </a:t>
            </a:r>
          </a:p>
        </p:txBody>
      </p:sp>
    </p:spTree>
    <p:extLst>
      <p:ext uri="{BB962C8B-B14F-4D97-AF65-F5344CB8AC3E}">
        <p14:creationId xmlns:p14="http://schemas.microsoft.com/office/powerpoint/2010/main" val="273075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DBF-BA7F-47E1-A25F-0A12B39E7A11}"/>
              </a:ext>
            </a:extLst>
          </p:cNvPr>
          <p:cNvSpPr>
            <a:spLocks noGrp="1"/>
          </p:cNvSpPr>
          <p:nvPr>
            <p:ph type="title"/>
          </p:nvPr>
        </p:nvSpPr>
        <p:spPr/>
        <p:txBody>
          <a:bodyPr/>
          <a:lstStyle/>
          <a:p>
            <a:r>
              <a:rPr lang="en-US" dirty="0"/>
              <a:t>Breakout – Future Release</a:t>
            </a:r>
          </a:p>
        </p:txBody>
      </p:sp>
      <p:sp>
        <p:nvSpPr>
          <p:cNvPr id="3" name="Content Placeholder 2">
            <a:extLst>
              <a:ext uri="{FF2B5EF4-FFF2-40B4-BE49-F238E27FC236}">
                <a16:creationId xmlns:a16="http://schemas.microsoft.com/office/drawing/2014/main" id="{A7D14C68-EBA1-409C-8802-5D08CC77147E}"/>
              </a:ext>
            </a:extLst>
          </p:cNvPr>
          <p:cNvSpPr>
            <a:spLocks noGrp="1"/>
          </p:cNvSpPr>
          <p:nvPr>
            <p:ph idx="1"/>
          </p:nvPr>
        </p:nvSpPr>
        <p:spPr/>
        <p:txBody>
          <a:bodyPr/>
          <a:lstStyle/>
          <a:p>
            <a:r>
              <a:rPr lang="en-US" dirty="0"/>
              <a:t>There are a lot of things I would like to include in the future. Multiple levels with different designs for the bricks. More animations. Sound on bricks breaking. Different scores for different colored bricks. Powerups that randomly fall allowing for sticky balls or multiple balls. Ability to change the bounce direction, depending on the side of the paddle the ball hits on.</a:t>
            </a:r>
          </a:p>
        </p:txBody>
      </p:sp>
    </p:spTree>
    <p:extLst>
      <p:ext uri="{BB962C8B-B14F-4D97-AF65-F5344CB8AC3E}">
        <p14:creationId xmlns:p14="http://schemas.microsoft.com/office/powerpoint/2010/main" val="24491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D67A-79AB-4209-948B-010BD1E536A8}"/>
              </a:ext>
            </a:extLst>
          </p:cNvPr>
          <p:cNvSpPr>
            <a:spLocks noGrp="1"/>
          </p:cNvSpPr>
          <p:nvPr>
            <p:ph type="title"/>
          </p:nvPr>
        </p:nvSpPr>
        <p:spPr/>
        <p:txBody>
          <a:bodyPr/>
          <a:lstStyle/>
          <a:p>
            <a:r>
              <a:rPr lang="en-US" dirty="0"/>
              <a:t>Audience 	</a:t>
            </a:r>
          </a:p>
        </p:txBody>
      </p:sp>
      <p:sp>
        <p:nvSpPr>
          <p:cNvPr id="3" name="Content Placeholder 2">
            <a:extLst>
              <a:ext uri="{FF2B5EF4-FFF2-40B4-BE49-F238E27FC236}">
                <a16:creationId xmlns:a16="http://schemas.microsoft.com/office/drawing/2014/main" id="{6DA1752F-A13B-45D5-8C2F-2A74F2935A56}"/>
              </a:ext>
            </a:extLst>
          </p:cNvPr>
          <p:cNvSpPr>
            <a:spLocks noGrp="1"/>
          </p:cNvSpPr>
          <p:nvPr>
            <p:ph idx="1"/>
          </p:nvPr>
        </p:nvSpPr>
        <p:spPr/>
        <p:txBody>
          <a:bodyPr/>
          <a:lstStyle/>
          <a:p>
            <a:r>
              <a:rPr lang="en-US" dirty="0"/>
              <a:t>So this project is targeted at all ages. I am creating </a:t>
            </a:r>
            <a:r>
              <a:rPr lang="en-US" dirty="0" err="1"/>
              <a:t>SnappyBird</a:t>
            </a:r>
            <a:r>
              <a:rPr lang="en-US" dirty="0"/>
              <a:t> (</a:t>
            </a:r>
            <a:r>
              <a:rPr lang="en-US" dirty="0" err="1"/>
              <a:t>FlappyBird</a:t>
            </a:r>
            <a:r>
              <a:rPr lang="en-US" dirty="0"/>
              <a:t> derivative), </a:t>
            </a:r>
            <a:r>
              <a:rPr lang="en-US" dirty="0" err="1"/>
              <a:t>BreakOut</a:t>
            </a:r>
            <a:r>
              <a:rPr lang="en-US" dirty="0"/>
              <a:t>, and Snake</a:t>
            </a:r>
          </a:p>
          <a:p>
            <a:r>
              <a:rPr lang="en-US" dirty="0"/>
              <a:t>The older crowd will appreciate </a:t>
            </a:r>
            <a:r>
              <a:rPr lang="en-US" dirty="0" err="1"/>
              <a:t>BreakOut</a:t>
            </a:r>
            <a:r>
              <a:rPr lang="en-US" dirty="0"/>
              <a:t> and Snake</a:t>
            </a:r>
          </a:p>
          <a:p>
            <a:r>
              <a:rPr lang="en-US" dirty="0"/>
              <a:t>Middle aged crowd will appreciate </a:t>
            </a:r>
            <a:r>
              <a:rPr lang="en-US" dirty="0" err="1"/>
              <a:t>BreakOut</a:t>
            </a:r>
            <a:r>
              <a:rPr lang="en-US" dirty="0"/>
              <a:t>, and Snake</a:t>
            </a:r>
          </a:p>
          <a:p>
            <a:r>
              <a:rPr lang="en-US" dirty="0"/>
              <a:t>Younger crowd will appreciate </a:t>
            </a:r>
            <a:r>
              <a:rPr lang="en-US" dirty="0" err="1"/>
              <a:t>SnappyBird</a:t>
            </a:r>
            <a:endParaRPr lang="en-US" dirty="0"/>
          </a:p>
        </p:txBody>
      </p:sp>
    </p:spTree>
    <p:extLst>
      <p:ext uri="{BB962C8B-B14F-4D97-AF65-F5344CB8AC3E}">
        <p14:creationId xmlns:p14="http://schemas.microsoft.com/office/powerpoint/2010/main" val="28119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C9D-6F58-4790-BD9C-088AD631C9D6}"/>
              </a:ext>
            </a:extLst>
          </p:cNvPr>
          <p:cNvSpPr>
            <a:spLocks noGrp="1"/>
          </p:cNvSpPr>
          <p:nvPr>
            <p:ph type="title"/>
          </p:nvPr>
        </p:nvSpPr>
        <p:spPr/>
        <p:txBody>
          <a:bodyPr/>
          <a:lstStyle/>
          <a:p>
            <a:r>
              <a:rPr lang="en-US" dirty="0"/>
              <a:t>Interactive Features	</a:t>
            </a:r>
          </a:p>
        </p:txBody>
      </p:sp>
      <p:sp>
        <p:nvSpPr>
          <p:cNvPr id="3" name="Content Placeholder 2">
            <a:extLst>
              <a:ext uri="{FF2B5EF4-FFF2-40B4-BE49-F238E27FC236}">
                <a16:creationId xmlns:a16="http://schemas.microsoft.com/office/drawing/2014/main" id="{D478ABF9-8033-4B53-B279-DFA09D883CE1}"/>
              </a:ext>
            </a:extLst>
          </p:cNvPr>
          <p:cNvSpPr>
            <a:spLocks noGrp="1"/>
          </p:cNvSpPr>
          <p:nvPr>
            <p:ph idx="1"/>
          </p:nvPr>
        </p:nvSpPr>
        <p:spPr/>
        <p:txBody>
          <a:bodyPr>
            <a:normAutofit/>
          </a:bodyPr>
          <a:lstStyle/>
          <a:p>
            <a:r>
              <a:rPr lang="en-US" dirty="0"/>
              <a:t>So right now, I don’t have a ton of interactive features. The three games themselves will house the interfaces and features that can be interacted with. </a:t>
            </a:r>
            <a:r>
              <a:rPr lang="en-US" dirty="0" err="1"/>
              <a:t>SnappyBird</a:t>
            </a:r>
            <a:r>
              <a:rPr lang="en-US" dirty="0"/>
              <a:t> will allow you to use the arrow keys to go up or down. </a:t>
            </a:r>
            <a:r>
              <a:rPr lang="en-US" dirty="0" err="1"/>
              <a:t>BreakOut</a:t>
            </a:r>
            <a:r>
              <a:rPr lang="en-US" dirty="0"/>
              <a:t> will use the movement of the mouse. Snake will also accept input control from the keyboard to control the game.</a:t>
            </a:r>
          </a:p>
          <a:p>
            <a:r>
              <a:rPr lang="en-US" dirty="0"/>
              <a:t>The main page has buttons and tabs for interacting with. The buttons open the games themselves. The tabs give a description of each game.</a:t>
            </a:r>
          </a:p>
        </p:txBody>
      </p:sp>
    </p:spTree>
    <p:extLst>
      <p:ext uri="{BB962C8B-B14F-4D97-AF65-F5344CB8AC3E}">
        <p14:creationId xmlns:p14="http://schemas.microsoft.com/office/powerpoint/2010/main" val="331433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182-C0F1-4CE8-A5CA-277329AE48AD}"/>
              </a:ext>
            </a:extLst>
          </p:cNvPr>
          <p:cNvSpPr>
            <a:spLocks noGrp="1"/>
          </p:cNvSpPr>
          <p:nvPr>
            <p:ph type="title"/>
          </p:nvPr>
        </p:nvSpPr>
        <p:spPr/>
        <p:txBody>
          <a:bodyPr/>
          <a:lstStyle/>
          <a:p>
            <a:r>
              <a:rPr lang="en-US" dirty="0"/>
              <a:t>Color Scheme and Layout</a:t>
            </a:r>
          </a:p>
        </p:txBody>
      </p:sp>
      <p:sp>
        <p:nvSpPr>
          <p:cNvPr id="3" name="Content Placeholder 2">
            <a:extLst>
              <a:ext uri="{FF2B5EF4-FFF2-40B4-BE49-F238E27FC236}">
                <a16:creationId xmlns:a16="http://schemas.microsoft.com/office/drawing/2014/main" id="{EE7BEB0C-BB2E-4A6B-9D2A-B7F67E7FFF38}"/>
              </a:ext>
            </a:extLst>
          </p:cNvPr>
          <p:cNvSpPr>
            <a:spLocks noGrp="1"/>
          </p:cNvSpPr>
          <p:nvPr>
            <p:ph idx="1"/>
          </p:nvPr>
        </p:nvSpPr>
        <p:spPr/>
        <p:txBody>
          <a:bodyPr>
            <a:normAutofit fontScale="92500"/>
          </a:bodyPr>
          <a:lstStyle/>
          <a:p>
            <a:r>
              <a:rPr lang="en-US" dirty="0"/>
              <a:t>So the color scheme I went for was Red, Black, and White. This is one of my favorite color schemes and is so general purpose for a multitude of sites. </a:t>
            </a:r>
          </a:p>
          <a:p>
            <a:r>
              <a:rPr lang="en-US" dirty="0"/>
              <a:t>The Layout is mobile first and is simple and elegant. It looks great on all screen sizes and makes navigation and finding content easy and intuitive. No fancy fluff in the way to distract from the main content that needs to be accessed. </a:t>
            </a:r>
          </a:p>
          <a:p>
            <a:r>
              <a:rPr lang="en-US" dirty="0"/>
              <a:t>For the games, I have opted for a low poly background with a different color for each game and a semi-transparent header. </a:t>
            </a:r>
          </a:p>
        </p:txBody>
      </p:sp>
    </p:spTree>
    <p:extLst>
      <p:ext uri="{BB962C8B-B14F-4D97-AF65-F5344CB8AC3E}">
        <p14:creationId xmlns:p14="http://schemas.microsoft.com/office/powerpoint/2010/main" val="17298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30A-D7FD-487B-89F8-E8A83035225E}"/>
              </a:ext>
            </a:extLst>
          </p:cNvPr>
          <p:cNvSpPr>
            <a:spLocks noGrp="1"/>
          </p:cNvSpPr>
          <p:nvPr>
            <p:ph type="title"/>
          </p:nvPr>
        </p:nvSpPr>
        <p:spPr/>
        <p:txBody>
          <a:bodyPr/>
          <a:lstStyle/>
          <a:p>
            <a:r>
              <a:rPr lang="en-US" dirty="0"/>
              <a:t>Menu Design</a:t>
            </a:r>
          </a:p>
        </p:txBody>
      </p:sp>
      <p:sp>
        <p:nvSpPr>
          <p:cNvPr id="3" name="Content Placeholder 2">
            <a:extLst>
              <a:ext uri="{FF2B5EF4-FFF2-40B4-BE49-F238E27FC236}">
                <a16:creationId xmlns:a16="http://schemas.microsoft.com/office/drawing/2014/main" id="{8F5BA1EF-2FFF-44E2-BF69-619C5D3D9A5E}"/>
              </a:ext>
            </a:extLst>
          </p:cNvPr>
          <p:cNvSpPr>
            <a:spLocks noGrp="1"/>
          </p:cNvSpPr>
          <p:nvPr>
            <p:ph idx="1"/>
          </p:nvPr>
        </p:nvSpPr>
        <p:spPr/>
        <p:txBody>
          <a:bodyPr/>
          <a:lstStyle/>
          <a:p>
            <a:r>
              <a:rPr lang="en-US" dirty="0"/>
              <a:t>So I opted to go with buttons on the page itself, rather than an actual menu. For something like this, a single page designed seemed to make the most sense. The buttons are large, prominent, and clearly sit with the corresponding game they go with. This makes navigating to the games easy and simple. No having to dig around the site to try and find the links to get to where they need to go. It is front and center and ready for them to click.</a:t>
            </a:r>
          </a:p>
        </p:txBody>
      </p:sp>
    </p:spTree>
    <p:extLst>
      <p:ext uri="{BB962C8B-B14F-4D97-AF65-F5344CB8AC3E}">
        <p14:creationId xmlns:p14="http://schemas.microsoft.com/office/powerpoint/2010/main" val="392112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8EE0-F9CC-4F6D-9E8B-9772A3767BDD}"/>
              </a:ext>
            </a:extLst>
          </p:cNvPr>
          <p:cNvSpPr>
            <a:spLocks noGrp="1"/>
          </p:cNvSpPr>
          <p:nvPr>
            <p:ph type="title"/>
          </p:nvPr>
        </p:nvSpPr>
        <p:spPr/>
        <p:txBody>
          <a:bodyPr/>
          <a:lstStyle/>
          <a:p>
            <a:r>
              <a:rPr lang="en-US" dirty="0"/>
              <a:t>Snappy Bird – Target Audience</a:t>
            </a:r>
          </a:p>
        </p:txBody>
      </p:sp>
      <p:sp>
        <p:nvSpPr>
          <p:cNvPr id="3" name="Content Placeholder 2">
            <a:extLst>
              <a:ext uri="{FF2B5EF4-FFF2-40B4-BE49-F238E27FC236}">
                <a16:creationId xmlns:a16="http://schemas.microsoft.com/office/drawing/2014/main" id="{1B03D57A-F0EC-43F3-AA65-79CAACA4E9E2}"/>
              </a:ext>
            </a:extLst>
          </p:cNvPr>
          <p:cNvSpPr>
            <a:spLocks noGrp="1"/>
          </p:cNvSpPr>
          <p:nvPr>
            <p:ph idx="1"/>
          </p:nvPr>
        </p:nvSpPr>
        <p:spPr/>
        <p:txBody>
          <a:bodyPr>
            <a:normAutofit/>
          </a:bodyPr>
          <a:lstStyle/>
          <a:p>
            <a:r>
              <a:rPr lang="en-US" dirty="0"/>
              <a:t>This game is targeted towards the younger crowd. It is played simply by using the up and down arrow keys. </a:t>
            </a:r>
          </a:p>
        </p:txBody>
      </p:sp>
    </p:spTree>
    <p:extLst>
      <p:ext uri="{BB962C8B-B14F-4D97-AF65-F5344CB8AC3E}">
        <p14:creationId xmlns:p14="http://schemas.microsoft.com/office/powerpoint/2010/main" val="335317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9507-C6C4-461C-B0C3-0B1F7F27AC9D}"/>
              </a:ext>
            </a:extLst>
          </p:cNvPr>
          <p:cNvSpPr>
            <a:spLocks noGrp="1"/>
          </p:cNvSpPr>
          <p:nvPr>
            <p:ph type="title"/>
          </p:nvPr>
        </p:nvSpPr>
        <p:spPr/>
        <p:txBody>
          <a:bodyPr/>
          <a:lstStyle/>
          <a:p>
            <a:r>
              <a:rPr lang="en-US" dirty="0"/>
              <a:t>Snappy Bird - Controls	</a:t>
            </a:r>
          </a:p>
        </p:txBody>
      </p:sp>
      <p:sp>
        <p:nvSpPr>
          <p:cNvPr id="3" name="Content Placeholder 2">
            <a:extLst>
              <a:ext uri="{FF2B5EF4-FFF2-40B4-BE49-F238E27FC236}">
                <a16:creationId xmlns:a16="http://schemas.microsoft.com/office/drawing/2014/main" id="{7AC89A81-EB7E-4BF9-B5E7-7B477A8D2217}"/>
              </a:ext>
            </a:extLst>
          </p:cNvPr>
          <p:cNvSpPr>
            <a:spLocks noGrp="1"/>
          </p:cNvSpPr>
          <p:nvPr>
            <p:ph idx="1"/>
          </p:nvPr>
        </p:nvSpPr>
        <p:spPr/>
        <p:txBody>
          <a:bodyPr/>
          <a:lstStyle/>
          <a:p>
            <a:r>
              <a:rPr lang="en-US" dirty="0"/>
              <a:t>To play my version of Snappy Bird, all you need to do is utilize the up and down arrow keys in order to make the bird bounce up and down. </a:t>
            </a:r>
          </a:p>
        </p:txBody>
      </p:sp>
    </p:spTree>
    <p:extLst>
      <p:ext uri="{BB962C8B-B14F-4D97-AF65-F5344CB8AC3E}">
        <p14:creationId xmlns:p14="http://schemas.microsoft.com/office/powerpoint/2010/main" val="88758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B980-B826-47C5-A8B1-C8ADD6141E0B}"/>
              </a:ext>
            </a:extLst>
          </p:cNvPr>
          <p:cNvSpPr>
            <a:spLocks noGrp="1"/>
          </p:cNvSpPr>
          <p:nvPr>
            <p:ph type="title"/>
          </p:nvPr>
        </p:nvSpPr>
        <p:spPr/>
        <p:txBody>
          <a:bodyPr/>
          <a:lstStyle/>
          <a:p>
            <a:r>
              <a:rPr lang="en-US" dirty="0"/>
              <a:t>Snappy Bird - Issues</a:t>
            </a:r>
          </a:p>
        </p:txBody>
      </p:sp>
      <p:sp>
        <p:nvSpPr>
          <p:cNvPr id="3" name="Content Placeholder 2">
            <a:extLst>
              <a:ext uri="{FF2B5EF4-FFF2-40B4-BE49-F238E27FC236}">
                <a16:creationId xmlns:a16="http://schemas.microsoft.com/office/drawing/2014/main" id="{A979ACA7-5A6F-4855-B262-65BA56A8E826}"/>
              </a:ext>
            </a:extLst>
          </p:cNvPr>
          <p:cNvSpPr>
            <a:spLocks noGrp="1"/>
          </p:cNvSpPr>
          <p:nvPr>
            <p:ph idx="1"/>
          </p:nvPr>
        </p:nvSpPr>
        <p:spPr/>
        <p:txBody>
          <a:bodyPr/>
          <a:lstStyle/>
          <a:p>
            <a:r>
              <a:rPr lang="en-US" dirty="0"/>
              <a:t>Well there are no major issues that I ran into. The biggest issue was scoring, but I got that resolved. I would like the pipes to start closer to the player, but Snappy Bird isn’t mean to be a wide screen game anyways, so I think its just the nature of the beast by making it so.</a:t>
            </a:r>
          </a:p>
        </p:txBody>
      </p:sp>
    </p:spTree>
    <p:extLst>
      <p:ext uri="{BB962C8B-B14F-4D97-AF65-F5344CB8AC3E}">
        <p14:creationId xmlns:p14="http://schemas.microsoft.com/office/powerpoint/2010/main" val="51729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4A55-004C-4D4D-9670-14D54D465B10}"/>
              </a:ext>
            </a:extLst>
          </p:cNvPr>
          <p:cNvSpPr>
            <a:spLocks noGrp="1"/>
          </p:cNvSpPr>
          <p:nvPr>
            <p:ph type="title"/>
          </p:nvPr>
        </p:nvSpPr>
        <p:spPr/>
        <p:txBody>
          <a:bodyPr/>
          <a:lstStyle/>
          <a:p>
            <a:r>
              <a:rPr lang="en-US" dirty="0"/>
              <a:t>Snappy Bord – Future Release	</a:t>
            </a:r>
          </a:p>
        </p:txBody>
      </p:sp>
      <p:sp>
        <p:nvSpPr>
          <p:cNvPr id="3" name="Content Placeholder 2">
            <a:extLst>
              <a:ext uri="{FF2B5EF4-FFF2-40B4-BE49-F238E27FC236}">
                <a16:creationId xmlns:a16="http://schemas.microsoft.com/office/drawing/2014/main" id="{685CAAD6-B858-4908-96E0-9B303AB56535}"/>
              </a:ext>
            </a:extLst>
          </p:cNvPr>
          <p:cNvSpPr>
            <a:spLocks noGrp="1"/>
          </p:cNvSpPr>
          <p:nvPr>
            <p:ph idx="1"/>
          </p:nvPr>
        </p:nvSpPr>
        <p:spPr/>
        <p:txBody>
          <a:bodyPr/>
          <a:lstStyle/>
          <a:p>
            <a:r>
              <a:rPr lang="en-US" dirty="0"/>
              <a:t>For future versions, I would like to add in the animation for going up and down by having the bird tilt. I would like to also add in touch screen and mouse support for playing on mobile devices. I would also look to make the pipes look more like pipes and make the game so it is not wide screen.</a:t>
            </a:r>
          </a:p>
        </p:txBody>
      </p:sp>
    </p:spTree>
    <p:extLst>
      <p:ext uri="{BB962C8B-B14F-4D97-AF65-F5344CB8AC3E}">
        <p14:creationId xmlns:p14="http://schemas.microsoft.com/office/powerpoint/2010/main" val="3501215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1065</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CIT190 Final Project </vt:lpstr>
      <vt:lpstr>Audience  </vt:lpstr>
      <vt:lpstr>Interactive Features </vt:lpstr>
      <vt:lpstr>Color Scheme and Layout</vt:lpstr>
      <vt:lpstr>Menu Design</vt:lpstr>
      <vt:lpstr>Snappy Bird – Target Audience</vt:lpstr>
      <vt:lpstr>Snappy Bird - Controls </vt:lpstr>
      <vt:lpstr>Snappy Bird - Issues</vt:lpstr>
      <vt:lpstr>Snappy Bord – Future Release </vt:lpstr>
      <vt:lpstr>Snake – Targeted Audience</vt:lpstr>
      <vt:lpstr>Snake - Controls</vt:lpstr>
      <vt:lpstr>Snake - Issues </vt:lpstr>
      <vt:lpstr>Snake – Future Release</vt:lpstr>
      <vt:lpstr>BreakOut – Targeted Audience</vt:lpstr>
      <vt:lpstr>Breakout - Controls</vt:lpstr>
      <vt:lpstr>Breakout - Issues</vt:lpstr>
      <vt:lpstr>Breakout – Future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CIT190 Final Project </dc:title>
  <dc:creator>Peter Steele</dc:creator>
  <cp:lastModifiedBy>Peter Steele</cp:lastModifiedBy>
  <cp:revision>11</cp:revision>
  <dcterms:created xsi:type="dcterms:W3CDTF">2020-03-11T02:13:22Z</dcterms:created>
  <dcterms:modified xsi:type="dcterms:W3CDTF">2020-04-16T03:20:17Z</dcterms:modified>
</cp:coreProperties>
</file>