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C12-84ED-4F23-93A1-BF4BA4F017EA}"/>
              </a:ext>
            </a:extLst>
          </p:cNvPr>
          <p:cNvSpPr>
            <a:spLocks noGrp="1"/>
          </p:cNvSpPr>
          <p:nvPr>
            <p:ph type="ctrTitle"/>
          </p:nvPr>
        </p:nvSpPr>
        <p:spPr/>
        <p:txBody>
          <a:bodyPr/>
          <a:lstStyle/>
          <a:p>
            <a:r>
              <a:rPr lang="en-US" dirty="0"/>
              <a:t>CIT190 Final Project	</a:t>
            </a:r>
          </a:p>
        </p:txBody>
      </p:sp>
      <p:sp>
        <p:nvSpPr>
          <p:cNvPr id="3" name="Subtitle 2">
            <a:extLst>
              <a:ext uri="{FF2B5EF4-FFF2-40B4-BE49-F238E27FC236}">
                <a16:creationId xmlns:a16="http://schemas.microsoft.com/office/drawing/2014/main" id="{39256E9C-37A7-421D-9261-BF57A008BCFF}"/>
              </a:ext>
            </a:extLst>
          </p:cNvPr>
          <p:cNvSpPr>
            <a:spLocks noGrp="1"/>
          </p:cNvSpPr>
          <p:nvPr>
            <p:ph type="subTitle" idx="1"/>
          </p:nvPr>
        </p:nvSpPr>
        <p:spPr/>
        <p:txBody>
          <a:bodyPr/>
          <a:lstStyle/>
          <a:p>
            <a:r>
              <a:rPr lang="en-US" dirty="0"/>
              <a:t>Peter </a:t>
            </a:r>
            <a:r>
              <a:rPr lang="en-US"/>
              <a:t>Steele – Sprint 1</a:t>
            </a:r>
            <a:endParaRPr lang="en-US" dirty="0"/>
          </a:p>
        </p:txBody>
      </p:sp>
    </p:spTree>
    <p:extLst>
      <p:ext uri="{BB962C8B-B14F-4D97-AF65-F5344CB8AC3E}">
        <p14:creationId xmlns:p14="http://schemas.microsoft.com/office/powerpoint/2010/main" val="44907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67A-79AB-4209-948B-010BD1E536A8}"/>
              </a:ext>
            </a:extLst>
          </p:cNvPr>
          <p:cNvSpPr>
            <a:spLocks noGrp="1"/>
          </p:cNvSpPr>
          <p:nvPr>
            <p:ph type="title"/>
          </p:nvPr>
        </p:nvSpPr>
        <p:spPr/>
        <p:txBody>
          <a:bodyPr/>
          <a:lstStyle/>
          <a:p>
            <a:r>
              <a:rPr lang="en-US" dirty="0"/>
              <a:t>Audience 	</a:t>
            </a:r>
          </a:p>
        </p:txBody>
      </p:sp>
      <p:sp>
        <p:nvSpPr>
          <p:cNvPr id="3" name="Content Placeholder 2">
            <a:extLst>
              <a:ext uri="{FF2B5EF4-FFF2-40B4-BE49-F238E27FC236}">
                <a16:creationId xmlns:a16="http://schemas.microsoft.com/office/drawing/2014/main" id="{6DA1752F-A13B-45D5-8C2F-2A74F2935A56}"/>
              </a:ext>
            </a:extLst>
          </p:cNvPr>
          <p:cNvSpPr>
            <a:spLocks noGrp="1"/>
          </p:cNvSpPr>
          <p:nvPr>
            <p:ph idx="1"/>
          </p:nvPr>
        </p:nvSpPr>
        <p:spPr/>
        <p:txBody>
          <a:bodyPr/>
          <a:lstStyle/>
          <a:p>
            <a:r>
              <a:rPr lang="en-US" dirty="0"/>
              <a:t>So this project is targeted at all ages. I am creating </a:t>
            </a:r>
            <a:r>
              <a:rPr lang="en-US" dirty="0" err="1"/>
              <a:t>SnappyBird</a:t>
            </a:r>
            <a:r>
              <a:rPr lang="en-US" dirty="0"/>
              <a:t> (</a:t>
            </a:r>
            <a:r>
              <a:rPr lang="en-US" dirty="0" err="1"/>
              <a:t>FlappyBird</a:t>
            </a:r>
            <a:r>
              <a:rPr lang="en-US" dirty="0"/>
              <a:t> derivative), </a:t>
            </a:r>
            <a:r>
              <a:rPr lang="en-US" dirty="0" err="1"/>
              <a:t>BlackJack</a:t>
            </a:r>
            <a:r>
              <a:rPr lang="en-US" dirty="0"/>
              <a:t>, and Snake</a:t>
            </a:r>
          </a:p>
          <a:p>
            <a:r>
              <a:rPr lang="en-US" dirty="0"/>
              <a:t>The older crowd will appreciate </a:t>
            </a:r>
            <a:r>
              <a:rPr lang="en-US" dirty="0" err="1"/>
              <a:t>BlackJack</a:t>
            </a:r>
            <a:r>
              <a:rPr lang="en-US" dirty="0"/>
              <a:t> and Snake</a:t>
            </a:r>
          </a:p>
          <a:p>
            <a:r>
              <a:rPr lang="en-US" dirty="0"/>
              <a:t>Middle aged crowd will appreciate </a:t>
            </a:r>
            <a:r>
              <a:rPr lang="en-US" dirty="0" err="1"/>
              <a:t>BlackJack</a:t>
            </a:r>
            <a:r>
              <a:rPr lang="en-US" dirty="0"/>
              <a:t>, and Snake</a:t>
            </a:r>
          </a:p>
          <a:p>
            <a:r>
              <a:rPr lang="en-US" dirty="0"/>
              <a:t>Younger crowd will appreciate </a:t>
            </a:r>
            <a:r>
              <a:rPr lang="en-US" dirty="0" err="1"/>
              <a:t>SnappyBird</a:t>
            </a:r>
            <a:endParaRPr lang="en-US" dirty="0"/>
          </a:p>
        </p:txBody>
      </p:sp>
    </p:spTree>
    <p:extLst>
      <p:ext uri="{BB962C8B-B14F-4D97-AF65-F5344CB8AC3E}">
        <p14:creationId xmlns:p14="http://schemas.microsoft.com/office/powerpoint/2010/main" val="28119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C9D-6F58-4790-BD9C-088AD631C9D6}"/>
              </a:ext>
            </a:extLst>
          </p:cNvPr>
          <p:cNvSpPr>
            <a:spLocks noGrp="1"/>
          </p:cNvSpPr>
          <p:nvPr>
            <p:ph type="title"/>
          </p:nvPr>
        </p:nvSpPr>
        <p:spPr/>
        <p:txBody>
          <a:bodyPr/>
          <a:lstStyle/>
          <a:p>
            <a:r>
              <a:rPr lang="en-US" dirty="0"/>
              <a:t>Interactive Features	</a:t>
            </a:r>
          </a:p>
        </p:txBody>
      </p:sp>
      <p:sp>
        <p:nvSpPr>
          <p:cNvPr id="3" name="Content Placeholder 2">
            <a:extLst>
              <a:ext uri="{FF2B5EF4-FFF2-40B4-BE49-F238E27FC236}">
                <a16:creationId xmlns:a16="http://schemas.microsoft.com/office/drawing/2014/main" id="{D478ABF9-8033-4B53-B279-DFA09D883CE1}"/>
              </a:ext>
            </a:extLst>
          </p:cNvPr>
          <p:cNvSpPr>
            <a:spLocks noGrp="1"/>
          </p:cNvSpPr>
          <p:nvPr>
            <p:ph idx="1"/>
          </p:nvPr>
        </p:nvSpPr>
        <p:spPr/>
        <p:txBody>
          <a:bodyPr>
            <a:normAutofit/>
          </a:bodyPr>
          <a:lstStyle/>
          <a:p>
            <a:r>
              <a:rPr lang="en-US" dirty="0"/>
              <a:t>So right now, I don’t have a ton of interactive features. The three games themselves will house the interfaces and features that can be interacted with. </a:t>
            </a:r>
            <a:r>
              <a:rPr lang="en-US" dirty="0" err="1"/>
              <a:t>SnappyBird</a:t>
            </a:r>
            <a:r>
              <a:rPr lang="en-US" dirty="0"/>
              <a:t> will allow you to use the arrow keys to go up or down. </a:t>
            </a:r>
            <a:r>
              <a:rPr lang="en-US" dirty="0" err="1"/>
              <a:t>BlackJack</a:t>
            </a:r>
            <a:r>
              <a:rPr lang="en-US" dirty="0"/>
              <a:t> will have interactive buttons to bet and whatnot. Snake will also accept input control from the keyboard to control the game.</a:t>
            </a:r>
          </a:p>
          <a:p>
            <a:r>
              <a:rPr lang="en-US" dirty="0"/>
              <a:t>The main page has buttons and tabs for interacting with. The buttons open the games themselves. The tabs give a description of each game.</a:t>
            </a:r>
          </a:p>
        </p:txBody>
      </p:sp>
    </p:spTree>
    <p:extLst>
      <p:ext uri="{BB962C8B-B14F-4D97-AF65-F5344CB8AC3E}">
        <p14:creationId xmlns:p14="http://schemas.microsoft.com/office/powerpoint/2010/main" val="331433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182-C0F1-4CE8-A5CA-277329AE48AD}"/>
              </a:ext>
            </a:extLst>
          </p:cNvPr>
          <p:cNvSpPr>
            <a:spLocks noGrp="1"/>
          </p:cNvSpPr>
          <p:nvPr>
            <p:ph type="title"/>
          </p:nvPr>
        </p:nvSpPr>
        <p:spPr/>
        <p:txBody>
          <a:bodyPr/>
          <a:lstStyle/>
          <a:p>
            <a:r>
              <a:rPr lang="en-US" dirty="0"/>
              <a:t>Color Scheme and Layout</a:t>
            </a:r>
          </a:p>
        </p:txBody>
      </p:sp>
      <p:sp>
        <p:nvSpPr>
          <p:cNvPr id="3" name="Content Placeholder 2">
            <a:extLst>
              <a:ext uri="{FF2B5EF4-FFF2-40B4-BE49-F238E27FC236}">
                <a16:creationId xmlns:a16="http://schemas.microsoft.com/office/drawing/2014/main" id="{EE7BEB0C-BB2E-4A6B-9D2A-B7F67E7FFF38}"/>
              </a:ext>
            </a:extLst>
          </p:cNvPr>
          <p:cNvSpPr>
            <a:spLocks noGrp="1"/>
          </p:cNvSpPr>
          <p:nvPr>
            <p:ph idx="1"/>
          </p:nvPr>
        </p:nvSpPr>
        <p:spPr/>
        <p:txBody>
          <a:bodyPr>
            <a:normAutofit fontScale="92500"/>
          </a:bodyPr>
          <a:lstStyle/>
          <a:p>
            <a:r>
              <a:rPr lang="en-US" dirty="0"/>
              <a:t>So the color scheme I went for was Red, Black, and White. This is one of my favorite color schemes and is so general purpose for a multitude of sites. </a:t>
            </a:r>
          </a:p>
          <a:p>
            <a:r>
              <a:rPr lang="en-US" dirty="0"/>
              <a:t>The Layout is mobile first and is simple and elegant. It looks great on all screen sizes and makes navigation and finding content easy and intuitive. No fancy fluff in the way to distract from the main content that needs to be accessed. </a:t>
            </a:r>
          </a:p>
          <a:p>
            <a:r>
              <a:rPr lang="en-US" dirty="0"/>
              <a:t>For the games, I have opted for a low poly background with a different color for each game and a semi-transparent header. </a:t>
            </a:r>
          </a:p>
        </p:txBody>
      </p:sp>
    </p:spTree>
    <p:extLst>
      <p:ext uri="{BB962C8B-B14F-4D97-AF65-F5344CB8AC3E}">
        <p14:creationId xmlns:p14="http://schemas.microsoft.com/office/powerpoint/2010/main" val="17298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30A-D7FD-487B-89F8-E8A83035225E}"/>
              </a:ext>
            </a:extLst>
          </p:cNvPr>
          <p:cNvSpPr>
            <a:spLocks noGrp="1"/>
          </p:cNvSpPr>
          <p:nvPr>
            <p:ph type="title"/>
          </p:nvPr>
        </p:nvSpPr>
        <p:spPr/>
        <p:txBody>
          <a:bodyPr/>
          <a:lstStyle/>
          <a:p>
            <a:r>
              <a:rPr lang="en-US" dirty="0"/>
              <a:t>Menu Design</a:t>
            </a:r>
          </a:p>
        </p:txBody>
      </p:sp>
      <p:sp>
        <p:nvSpPr>
          <p:cNvPr id="3" name="Content Placeholder 2">
            <a:extLst>
              <a:ext uri="{FF2B5EF4-FFF2-40B4-BE49-F238E27FC236}">
                <a16:creationId xmlns:a16="http://schemas.microsoft.com/office/drawing/2014/main" id="{8F5BA1EF-2FFF-44E2-BF69-619C5D3D9A5E}"/>
              </a:ext>
            </a:extLst>
          </p:cNvPr>
          <p:cNvSpPr>
            <a:spLocks noGrp="1"/>
          </p:cNvSpPr>
          <p:nvPr>
            <p:ph idx="1"/>
          </p:nvPr>
        </p:nvSpPr>
        <p:spPr/>
        <p:txBody>
          <a:bodyPr/>
          <a:lstStyle/>
          <a:p>
            <a:r>
              <a:rPr lang="en-US" dirty="0"/>
              <a:t>So I opted to go with buttons on the page itself, rather than an actual menu. For something like this, a single page designed seemed to make the most sense. The buttons are large, prominent, and clearly sit with the corresponding game they go with. This makes navigating to the games easy and simple. No having to dig around the site to try and find the links to get to where they need to go. It is front and center and ready for them to click.</a:t>
            </a:r>
          </a:p>
        </p:txBody>
      </p:sp>
    </p:spTree>
    <p:extLst>
      <p:ext uri="{BB962C8B-B14F-4D97-AF65-F5344CB8AC3E}">
        <p14:creationId xmlns:p14="http://schemas.microsoft.com/office/powerpoint/2010/main" val="392112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8EE0-F9CC-4F6D-9E8B-9772A3767BDD}"/>
              </a:ext>
            </a:extLst>
          </p:cNvPr>
          <p:cNvSpPr>
            <a:spLocks noGrp="1"/>
          </p:cNvSpPr>
          <p:nvPr>
            <p:ph type="title"/>
          </p:nvPr>
        </p:nvSpPr>
        <p:spPr/>
        <p:txBody>
          <a:bodyPr/>
          <a:lstStyle/>
          <a:p>
            <a:r>
              <a:rPr lang="en-US" dirty="0"/>
              <a:t>Snappy Bird</a:t>
            </a:r>
          </a:p>
        </p:txBody>
      </p:sp>
      <p:sp>
        <p:nvSpPr>
          <p:cNvPr id="3" name="Content Placeholder 2">
            <a:extLst>
              <a:ext uri="{FF2B5EF4-FFF2-40B4-BE49-F238E27FC236}">
                <a16:creationId xmlns:a16="http://schemas.microsoft.com/office/drawing/2014/main" id="{1B03D57A-F0EC-43F3-AA65-79CAACA4E9E2}"/>
              </a:ext>
            </a:extLst>
          </p:cNvPr>
          <p:cNvSpPr>
            <a:spLocks noGrp="1"/>
          </p:cNvSpPr>
          <p:nvPr>
            <p:ph idx="1"/>
          </p:nvPr>
        </p:nvSpPr>
        <p:spPr/>
        <p:txBody>
          <a:bodyPr>
            <a:normAutofit/>
          </a:bodyPr>
          <a:lstStyle/>
          <a:p>
            <a:r>
              <a:rPr lang="en-US" dirty="0"/>
              <a:t>This game is targeted towards the younger crowd. It is played simply by using the up and down arrow keys. There are really no other interactive features in the game other than avoiding the ground and avoiding the pipes. As far as color scheme and such go, its pretty much a clone of flappy bird with some opensource images I used to try and recreate it. Design is simple, and arrow key input makes it so even a kindergartner could play. Only coding issue that I have encountered was scoring but got that resolved. </a:t>
            </a:r>
          </a:p>
        </p:txBody>
      </p:sp>
    </p:spTree>
    <p:extLst>
      <p:ext uri="{BB962C8B-B14F-4D97-AF65-F5344CB8AC3E}">
        <p14:creationId xmlns:p14="http://schemas.microsoft.com/office/powerpoint/2010/main" val="335317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5113-5890-4E6A-A7F5-ECC88FD340D4}"/>
              </a:ext>
            </a:extLst>
          </p:cNvPr>
          <p:cNvSpPr>
            <a:spLocks noGrp="1"/>
          </p:cNvSpPr>
          <p:nvPr>
            <p:ph type="title"/>
          </p:nvPr>
        </p:nvSpPr>
        <p:spPr/>
        <p:txBody>
          <a:bodyPr/>
          <a:lstStyle/>
          <a:p>
            <a:r>
              <a:rPr lang="en-US" dirty="0"/>
              <a:t>Snake	</a:t>
            </a:r>
          </a:p>
        </p:txBody>
      </p:sp>
      <p:sp>
        <p:nvSpPr>
          <p:cNvPr id="3" name="Content Placeholder 2">
            <a:extLst>
              <a:ext uri="{FF2B5EF4-FFF2-40B4-BE49-F238E27FC236}">
                <a16:creationId xmlns:a16="http://schemas.microsoft.com/office/drawing/2014/main" id="{9E2A0A6A-E1E5-47F9-A1AE-74E2E89961C4}"/>
              </a:ext>
            </a:extLst>
          </p:cNvPr>
          <p:cNvSpPr>
            <a:spLocks noGrp="1"/>
          </p:cNvSpPr>
          <p:nvPr>
            <p:ph idx="1"/>
          </p:nvPr>
        </p:nvSpPr>
        <p:spPr/>
        <p:txBody>
          <a:bodyPr>
            <a:normAutofit fontScale="92500" lnSpcReduction="20000"/>
          </a:bodyPr>
          <a:lstStyle/>
          <a:p>
            <a:r>
              <a:rPr lang="en-US" dirty="0"/>
              <a:t>Snake is targeted towards the middle aged and older crowd. The younger crowd will enjoy it too but may find it to be boring and not flashy enough to hold their attention. To play, all you need to do is use the arrow keys in order to move the snake around and eat the food. As the snake grows, avoid hitting yourself or the walls, or its game over. Again design is mimicked in game off older DOS systems, and the page itself follows the semi-transparent header and low poly background. Coding issues I had with this was just the base logic. I looked up lots of tutorials and mixed and matched stuff together once I understood the logic behind doing everything. The game is complete and for future versions, I would add a leaderboard, and maybe even some color changing food to make things interesting. </a:t>
            </a:r>
          </a:p>
        </p:txBody>
      </p:sp>
    </p:spTree>
    <p:extLst>
      <p:ext uri="{BB962C8B-B14F-4D97-AF65-F5344CB8AC3E}">
        <p14:creationId xmlns:p14="http://schemas.microsoft.com/office/powerpoint/2010/main" val="3478668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TotalTime>
  <Words>624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CIT190 Final Project </vt:lpstr>
      <vt:lpstr>Audience  </vt:lpstr>
      <vt:lpstr>Interactive Features </vt:lpstr>
      <vt:lpstr>Color Scheme and Layout</vt:lpstr>
      <vt:lpstr>Menu Design</vt:lpstr>
      <vt:lpstr>Snappy Bird</vt:lpstr>
      <vt:lpstr>Snake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CIT190 Final Project </dc:title>
  <dc:creator>Peter Steele</dc:creator>
  <cp:lastModifiedBy>Peter Steele</cp:lastModifiedBy>
  <cp:revision>7</cp:revision>
  <dcterms:created xsi:type="dcterms:W3CDTF">2020-03-11T02:13:22Z</dcterms:created>
  <dcterms:modified xsi:type="dcterms:W3CDTF">2020-03-26T06:32:25Z</dcterms:modified>
</cp:coreProperties>
</file>