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2972"/>
  </p:normalViewPr>
  <p:slideViewPr>
    <p:cSldViewPr snapToGrid="0" snapToObjects="1">
      <p:cViewPr>
        <p:scale>
          <a:sx n="264" d="100"/>
          <a:sy n="264" d="100"/>
        </p:scale>
        <p:origin x="-6528" y="-8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moi.gov.tw/MoiOD/Data/DataDetail.aspx?oid=4207CAA6-EB22-4C3F-AB73-9CEDBDFA692C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language: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組員：鄭俊賢 </a:t>
            </a:r>
            <a:r>
              <a:rPr lang="en-US" altLang="zh-TW" dirty="0" smtClean="0"/>
              <a:t>0416327</a:t>
            </a:r>
            <a:r>
              <a:rPr lang="zh-TW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主題：近三年的結婚比例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最近身旁越來越多人走入婚姻，而報導則指出說目前結婚數漸漸變少？</a:t>
            </a:r>
          </a:p>
          <a:p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 smtClean="0"/>
          </a:p>
          <a:p>
            <a:r>
              <a:rPr lang="zh-TW" altLang="en-US" dirty="0" smtClean="0"/>
              <a:t>來統計一下：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2273301"/>
            <a:ext cx="6664114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34" y="-174625"/>
            <a:ext cx="9692640" cy="1325562"/>
          </a:xfrm>
        </p:spPr>
        <p:txBody>
          <a:bodyPr/>
          <a:lstStyle/>
          <a:p>
            <a:r>
              <a:rPr lang="zh-TW" altLang="en-US" dirty="0" smtClean="0"/>
              <a:t>資料來源：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10" y="1150937"/>
            <a:ext cx="8595360" cy="43513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data.moi.gov.tw/MoiOD/Data/DataDetail.aspx?oid=4207CAA6-EB22-4C3F-AB73-9CEDBDFA692C</a:t>
            </a:r>
            <a:endParaRPr lang="zh-TW" alt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98" y="1873623"/>
            <a:ext cx="5934683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78" y="1958748"/>
            <a:ext cx="3333750" cy="3333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50" y="107577"/>
            <a:ext cx="9692640" cy="1325562"/>
          </a:xfrm>
        </p:spPr>
        <p:txBody>
          <a:bodyPr/>
          <a:lstStyle/>
          <a:p>
            <a:r>
              <a:rPr lang="zh-TW" altLang="en-US" dirty="0" smtClean="0"/>
              <a:t>比較：</a:t>
            </a:r>
            <a:r>
              <a:rPr lang="en-US" altLang="zh-TW" dirty="0" smtClean="0"/>
              <a:t>104</a:t>
            </a:r>
            <a:r>
              <a:rPr lang="zh-TW" altLang="en-US" dirty="0" smtClean="0"/>
              <a:t> ～</a:t>
            </a:r>
            <a:r>
              <a:rPr lang="en-US" altLang="zh-TW" dirty="0" smtClean="0"/>
              <a:t>107</a:t>
            </a:r>
            <a:r>
              <a:rPr lang="zh-TW" altLang="en-US" dirty="0" smtClean="0"/>
              <a:t>（</a:t>
            </a:r>
            <a:r>
              <a:rPr lang="en-US" altLang="zh-TW" dirty="0" smtClean="0"/>
              <a:t>3</a:t>
            </a:r>
            <a:r>
              <a:rPr lang="zh-TW" altLang="en-US" dirty="0" smtClean="0"/>
              <a:t>年）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0" y="1958748"/>
            <a:ext cx="3333750" cy="33337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43" y="1958748"/>
            <a:ext cx="3428683" cy="3428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476" y="5589874"/>
            <a:ext cx="408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雖然個地區的比例沒差多少，不過</a:t>
            </a:r>
            <a:r>
              <a:rPr lang="zh-TW" altLang="en-US" smtClean="0"/>
              <a:t>確實結婚人數還真的是每年逐漸</a:t>
            </a:r>
            <a:r>
              <a:rPr lang="zh-TW" altLang="en-US" dirty="0" smtClean="0"/>
              <a:t>下降中！！！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90" y="0"/>
            <a:ext cx="9692640" cy="1325562"/>
          </a:xfrm>
        </p:spPr>
        <p:txBody>
          <a:bodyPr/>
          <a:lstStyle/>
          <a:p>
            <a:r>
              <a:rPr lang="zh-TW" altLang="en-US" dirty="0" smtClean="0"/>
              <a:t>地區不同結婚數的差異：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90" y="1439313"/>
            <a:ext cx="8136273" cy="4908176"/>
          </a:xfrm>
        </p:spPr>
      </p:pic>
    </p:spTree>
    <p:extLst>
      <p:ext uri="{BB962C8B-B14F-4D97-AF65-F5344CB8AC3E}">
        <p14:creationId xmlns:p14="http://schemas.microsoft.com/office/powerpoint/2010/main" val="743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233</TotalTime>
  <Words>82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Schoolbook</vt:lpstr>
      <vt:lpstr>Wingdings 2</vt:lpstr>
      <vt:lpstr>新細明體</vt:lpstr>
      <vt:lpstr>Arial</vt:lpstr>
      <vt:lpstr>View</vt:lpstr>
      <vt:lpstr>R language:     Final Project</vt:lpstr>
      <vt:lpstr>主題：近三年的結婚比例</vt:lpstr>
      <vt:lpstr>資料來源：</vt:lpstr>
      <vt:lpstr>比較：104 ～107（3年）</vt:lpstr>
      <vt:lpstr>地區不同結婚數的差異：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2019-01-09T22:58:01Z</dcterms:created>
  <dcterms:modified xsi:type="dcterms:W3CDTF">2019-01-10T03:18:34Z</dcterms:modified>
</cp:coreProperties>
</file>