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9D625-2878-4E69-ADC8-E5C4C82ED8D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21E04-9E7E-4E02-A31A-F4D61614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21E04-9E7E-4E02-A31A-F4D61614B0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B3FC-C612-448D-904A-F6AD773B54F6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533400"/>
            <a:ext cx="1447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without Void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43200" y="1752600"/>
            <a:ext cx="15240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 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533400"/>
            <a:ext cx="1371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1524000"/>
            <a:ext cx="1219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 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" y="381000"/>
            <a:ext cx="1447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without Void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4"/>
            <a:endCxn id="12" idx="0"/>
          </p:cNvCxnSpPr>
          <p:nvPr/>
        </p:nvCxnSpPr>
        <p:spPr>
          <a:xfrm>
            <a:off x="4457700" y="1447800"/>
            <a:ext cx="800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24400" y="1676400"/>
            <a:ext cx="1066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4"/>
            <a:endCxn id="12" idx="0"/>
          </p:cNvCxnSpPr>
          <p:nvPr/>
        </p:nvCxnSpPr>
        <p:spPr>
          <a:xfrm flipH="1">
            <a:off x="5257800" y="1371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9" idx="1"/>
          </p:cNvCxnSpPr>
          <p:nvPr/>
        </p:nvCxnSpPr>
        <p:spPr>
          <a:xfrm>
            <a:off x="1692974" y="1161489"/>
            <a:ext cx="593026" cy="5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0" y="838200"/>
            <a:ext cx="1066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6"/>
            <a:endCxn id="19" idx="1"/>
          </p:cNvCxnSpPr>
          <p:nvPr/>
        </p:nvCxnSpPr>
        <p:spPr>
          <a:xfrm flipV="1">
            <a:off x="1828800" y="1219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 flipV="1">
            <a:off x="3352800" y="990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5" idx="6"/>
          </p:cNvCxnSpPr>
          <p:nvPr/>
        </p:nvCxnSpPr>
        <p:spPr>
          <a:xfrm flipH="1">
            <a:off x="4267200" y="20574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95400" y="3124200"/>
            <a:ext cx="1219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Hardness Calculation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5" idx="2"/>
            <a:endCxn id="31" idx="0"/>
          </p:cNvCxnSpPr>
          <p:nvPr/>
        </p:nvCxnSpPr>
        <p:spPr>
          <a:xfrm flipH="1">
            <a:off x="1905000" y="2247900"/>
            <a:ext cx="838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819400" y="2895600"/>
            <a:ext cx="20574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 Criteria (</a:t>
            </a:r>
            <a:r>
              <a:rPr lang="en-US" dirty="0" err="1" smtClean="0">
                <a:solidFill>
                  <a:schemeClr val="tx1"/>
                </a:solidFill>
              </a:rPr>
              <a:t>incl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harndess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1" idx="3"/>
            <a:endCxn id="43" idx="2"/>
          </p:cNvCxnSpPr>
          <p:nvPr/>
        </p:nvCxnSpPr>
        <p:spPr>
          <a:xfrm>
            <a:off x="2514600" y="3581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81600" y="31242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Comparison Calculations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43" idx="6"/>
            <a:endCxn id="69" idx="1"/>
          </p:cNvCxnSpPr>
          <p:nvPr/>
        </p:nvCxnSpPr>
        <p:spPr>
          <a:xfrm>
            <a:off x="4876800" y="3581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219200" y="4419600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Evaluated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9" idx="2"/>
            <a:endCxn id="74" idx="7"/>
          </p:cNvCxnSpPr>
          <p:nvPr/>
        </p:nvCxnSpPr>
        <p:spPr>
          <a:xfrm flipH="1">
            <a:off x="2650097" y="4038600"/>
            <a:ext cx="3255403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76600" y="45720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</a:t>
            </a:r>
          </a:p>
          <a:p>
            <a:pPr algn="ctr"/>
            <a:r>
              <a:rPr lang="en-US" dirty="0" smtClean="0"/>
              <a:t> (Make Wide)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4" idx="6"/>
            <a:endCxn id="78" idx="1"/>
          </p:cNvCxnSpPr>
          <p:nvPr/>
        </p:nvCxnSpPr>
        <p:spPr>
          <a:xfrm>
            <a:off x="2895600" y="49149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029200" y="4495800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Casted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78" idx="3"/>
            <a:endCxn id="86" idx="2"/>
          </p:cNvCxnSpPr>
          <p:nvPr/>
        </p:nvCxnSpPr>
        <p:spPr>
          <a:xfrm flipV="1">
            <a:off x="4724400" y="49911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4"/>
            <a:endCxn id="104" idx="0"/>
          </p:cNvCxnSpPr>
          <p:nvPr/>
        </p:nvCxnSpPr>
        <p:spPr>
          <a:xfrm flipH="1">
            <a:off x="5857722" y="5486400"/>
            <a:ext cx="967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6"/>
            <a:endCxn id="96" idx="1"/>
          </p:cNvCxnSpPr>
          <p:nvPr/>
        </p:nvCxnSpPr>
        <p:spPr>
          <a:xfrm flipV="1">
            <a:off x="6705600" y="4191000"/>
            <a:ext cx="685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91400" y="37338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 Up </a:t>
            </a:r>
          </a:p>
          <a:p>
            <a:pPr algn="ctr"/>
            <a:r>
              <a:rPr lang="en-US" dirty="0" smtClean="0"/>
              <a:t>(Summarize)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6" idx="2"/>
          </p:cNvCxnSpPr>
          <p:nvPr/>
        </p:nvCxnSpPr>
        <p:spPr>
          <a:xfrm>
            <a:off x="8115300" y="46482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05400" y="5943600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to .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7086600" y="5105400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Roll 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6" idx="4"/>
            <a:endCxn id="108" idx="0"/>
          </p:cNvCxnSpPr>
          <p:nvPr/>
        </p:nvCxnSpPr>
        <p:spPr>
          <a:xfrm flipH="1">
            <a:off x="7915122" y="6096000"/>
            <a:ext cx="9678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62800" y="6488668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to .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58000" y="1828800"/>
            <a:ext cx="1600200" cy="99060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Saltwater calculations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239000" y="838200"/>
            <a:ext cx="16764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Saltwater criteria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4"/>
            <a:endCxn id="35" idx="0"/>
          </p:cNvCxnSpPr>
          <p:nvPr/>
        </p:nvCxnSpPr>
        <p:spPr>
          <a:xfrm flipH="1">
            <a:off x="7658100" y="1600200"/>
            <a:ext cx="419100" cy="2286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1"/>
            <a:endCxn id="43" idx="7"/>
          </p:cNvCxnSpPr>
          <p:nvPr/>
        </p:nvCxnSpPr>
        <p:spPr>
          <a:xfrm flipH="1">
            <a:off x="4575501" y="2324100"/>
            <a:ext cx="2282499" cy="77236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55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State of Oregon Department of Environmental Quality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pbryant</dc:creator>
  <cp:lastModifiedBy>pbryant</cp:lastModifiedBy>
  <cp:revision>5</cp:revision>
  <dcterms:created xsi:type="dcterms:W3CDTF">2014-02-10T23:44:09Z</dcterms:created>
  <dcterms:modified xsi:type="dcterms:W3CDTF">2014-02-13T21:57:19Z</dcterms:modified>
</cp:coreProperties>
</file>