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E5C5-176D-4490-9E2B-4824397A260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9702-09A8-4B7C-A318-BF212818E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49702-09A8-4B7C-A318-BF212818E3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F75C-E365-4168-9581-EA571DF1724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ABD-A8E7-4D2C-81A8-500E9A63AD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flipH="1">
            <a:off x="304800" y="457200"/>
            <a:ext cx="1905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 Data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5486400"/>
            <a:ext cx="1752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Focus list 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6781800" y="2133600"/>
            <a:ext cx="1981201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LASAR to Element name mapping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2590800" y="304800"/>
            <a:ext cx="1905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Willamette metals data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4800600" y="457200"/>
            <a:ext cx="1828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LASAR data file – 2011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6857997" y="533400"/>
            <a:ext cx="1828802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LASAR data file – Willy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1752600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4"/>
            <a:endCxn id="12" idx="0"/>
          </p:cNvCxnSpPr>
          <p:nvPr/>
        </p:nvCxnSpPr>
        <p:spPr>
          <a:xfrm>
            <a:off x="5715000" y="14478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5"/>
            <a:endCxn id="12" idx="3"/>
          </p:cNvCxnSpPr>
          <p:nvPr/>
        </p:nvCxnSpPr>
        <p:spPr>
          <a:xfrm flipH="1">
            <a:off x="6477000" y="1443971"/>
            <a:ext cx="648819" cy="76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5029200" y="2819400"/>
            <a:ext cx="1828802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LASAR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2" idx="2"/>
            <a:endCxn id="26" idx="0"/>
          </p:cNvCxnSpPr>
          <p:nvPr/>
        </p:nvCxnSpPr>
        <p:spPr>
          <a:xfrm>
            <a:off x="5905500" y="2667000"/>
            <a:ext cx="3810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10400" y="3657600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2"/>
            <a:endCxn id="30" idx="0"/>
          </p:cNvCxnSpPr>
          <p:nvPr/>
        </p:nvCxnSpPr>
        <p:spPr>
          <a:xfrm>
            <a:off x="6858002" y="3352800"/>
            <a:ext cx="72389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  <a:endCxn id="30" idx="0"/>
          </p:cNvCxnSpPr>
          <p:nvPr/>
        </p:nvCxnSpPr>
        <p:spPr>
          <a:xfrm flipH="1">
            <a:off x="7581900" y="33528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4419600" y="3962400"/>
            <a:ext cx="1828802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LASAR data (w Element names)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0" idx="1"/>
            <a:endCxn id="38" idx="1"/>
          </p:cNvCxnSpPr>
          <p:nvPr/>
        </p:nvCxnSpPr>
        <p:spPr>
          <a:xfrm flipH="1">
            <a:off x="5980580" y="4114800"/>
            <a:ext cx="1029820" cy="3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71800" y="1676400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flipH="1">
            <a:off x="2590800" y="2819400"/>
            <a:ext cx="1905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Willamette metals data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  <a:endCxn id="43" idx="0"/>
          </p:cNvCxnSpPr>
          <p:nvPr/>
        </p:nvCxnSpPr>
        <p:spPr>
          <a:xfrm>
            <a:off x="3543300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4"/>
            <a:endCxn id="42" idx="0"/>
          </p:cNvCxnSpPr>
          <p:nvPr/>
        </p:nvCxnSpPr>
        <p:spPr>
          <a:xfrm>
            <a:off x="3543300" y="144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5800" y="3200400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4"/>
            <a:endCxn id="50" idx="0"/>
          </p:cNvCxnSpPr>
          <p:nvPr/>
        </p:nvCxnSpPr>
        <p:spPr>
          <a:xfrm>
            <a:off x="1257300" y="15240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6"/>
            <a:endCxn id="50" idx="3"/>
          </p:cNvCxnSpPr>
          <p:nvPr/>
        </p:nvCxnSpPr>
        <p:spPr>
          <a:xfrm flipH="1">
            <a:off x="1828800" y="339090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50" idx="3"/>
          </p:cNvCxnSpPr>
          <p:nvPr/>
        </p:nvCxnSpPr>
        <p:spPr>
          <a:xfrm flipH="1" flipV="1">
            <a:off x="1828800" y="3657600"/>
            <a:ext cx="2590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2"/>
            <a:endCxn id="72" idx="0"/>
          </p:cNvCxnSpPr>
          <p:nvPr/>
        </p:nvCxnSpPr>
        <p:spPr>
          <a:xfrm>
            <a:off x="1257300" y="4114800"/>
            <a:ext cx="114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flipH="1">
            <a:off x="457200" y="4419600"/>
            <a:ext cx="1828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 flipH="1">
            <a:off x="7239000" y="5334000"/>
            <a:ext cx="15240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without Void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5105400"/>
            <a:ext cx="11430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 &amp; B DQL only &amp; Remove VOID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1" idx="3"/>
            <a:endCxn id="80" idx="6"/>
          </p:cNvCxnSpPr>
          <p:nvPr/>
        </p:nvCxnSpPr>
        <p:spPr>
          <a:xfrm flipV="1">
            <a:off x="7010400" y="5791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438400" y="5181600"/>
            <a:ext cx="1143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6" idx="6"/>
            <a:endCxn id="87" idx="1"/>
          </p:cNvCxnSpPr>
          <p:nvPr/>
        </p:nvCxnSpPr>
        <p:spPr>
          <a:xfrm flipV="1">
            <a:off x="2209800" y="5638800"/>
            <a:ext cx="228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3810000" y="5181600"/>
            <a:ext cx="1828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 Category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87" idx="3"/>
            <a:endCxn id="100" idx="6"/>
          </p:cNvCxnSpPr>
          <p:nvPr/>
        </p:nvCxnSpPr>
        <p:spPr>
          <a:xfrm>
            <a:off x="3581400" y="5638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2"/>
            <a:endCxn id="81" idx="1"/>
          </p:cNvCxnSpPr>
          <p:nvPr/>
        </p:nvCxnSpPr>
        <p:spPr>
          <a:xfrm>
            <a:off x="5638800" y="5638800"/>
            <a:ext cx="228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2" idx="3"/>
            <a:endCxn id="87" idx="1"/>
          </p:cNvCxnSpPr>
          <p:nvPr/>
        </p:nvCxnSpPr>
        <p:spPr>
          <a:xfrm>
            <a:off x="2018178" y="5200089"/>
            <a:ext cx="420222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0" idx="4"/>
            <a:endCxn id="143" idx="0"/>
          </p:cNvCxnSpPr>
          <p:nvPr/>
        </p:nvCxnSpPr>
        <p:spPr>
          <a:xfrm>
            <a:off x="4724400" y="6096000"/>
            <a:ext cx="43702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62400" y="6488668"/>
            <a:ext cx="161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as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pbryant</dc:creator>
  <cp:lastModifiedBy>pbryant</cp:lastModifiedBy>
  <cp:revision>18</cp:revision>
  <dcterms:created xsi:type="dcterms:W3CDTF">2014-02-10T18:53:16Z</dcterms:created>
  <dcterms:modified xsi:type="dcterms:W3CDTF">2014-02-10T21:52:42Z</dcterms:modified>
</cp:coreProperties>
</file>