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E5C5-176D-4490-9E2B-4824397A260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9702-09A8-4B7C-A318-BF212818E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49702-09A8-4B7C-A318-BF212818E3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F75C-E365-4168-9581-EA571DF1724F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ABD-A8E7-4D2C-81A8-500E9A63A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flipH="1">
            <a:off x="228600" y="76200"/>
            <a:ext cx="154056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Element </a:t>
            </a:r>
            <a:r>
              <a:rPr lang="en-US" sz="1000" dirty="0" smtClean="0">
                <a:solidFill>
                  <a:schemeClr val="tx1"/>
                </a:solidFill>
              </a:rPr>
              <a:t>Data (from SQL query)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3000" y="5486400"/>
            <a:ext cx="1066799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Focus list categories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7557050" y="2133599"/>
            <a:ext cx="1205948" cy="844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to Element name mapping 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267200" y="152400"/>
            <a:ext cx="1159564" cy="791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Willamette metals data 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5867400" y="533400"/>
            <a:ext cx="111318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data file – 2011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573615" y="533400"/>
            <a:ext cx="1113184" cy="7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data file – Willy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1261" y="1752599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9" idx="4"/>
            <a:endCxn id="12" idx="0"/>
          </p:cNvCxnSpPr>
          <p:nvPr/>
        </p:nvCxnSpPr>
        <p:spPr>
          <a:xfrm flipH="1">
            <a:off x="6129130" y="1219200"/>
            <a:ext cx="294861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2" idx="3"/>
          </p:cNvCxnSpPr>
          <p:nvPr/>
        </p:nvCxnSpPr>
        <p:spPr>
          <a:xfrm flipH="1">
            <a:off x="6476999" y="1163795"/>
            <a:ext cx="1259638" cy="90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5744818" y="2819400"/>
            <a:ext cx="1113184" cy="7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2"/>
            <a:endCxn id="26" idx="0"/>
          </p:cNvCxnSpPr>
          <p:nvPr/>
        </p:nvCxnSpPr>
        <p:spPr>
          <a:xfrm>
            <a:off x="6129130" y="2385646"/>
            <a:ext cx="172280" cy="43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57661" y="3657599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Rename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26" idx="2"/>
            <a:endCxn id="30" idx="0"/>
          </p:cNvCxnSpPr>
          <p:nvPr/>
        </p:nvCxnSpPr>
        <p:spPr>
          <a:xfrm>
            <a:off x="6858002" y="3188677"/>
            <a:ext cx="947528" cy="468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  <a:endCxn id="30" idx="0"/>
          </p:cNvCxnSpPr>
          <p:nvPr/>
        </p:nvCxnSpPr>
        <p:spPr>
          <a:xfrm flipH="1">
            <a:off x="7805530" y="2977661"/>
            <a:ext cx="354494" cy="67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5181600" y="3581400"/>
            <a:ext cx="1113184" cy="7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data (w Element names)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0" idx="1"/>
            <a:endCxn id="38" idx="2"/>
          </p:cNvCxnSpPr>
          <p:nvPr/>
        </p:nvCxnSpPr>
        <p:spPr>
          <a:xfrm flipH="1" flipV="1">
            <a:off x="6294784" y="3950677"/>
            <a:ext cx="1162877" cy="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50028" y="1524000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Rename</a:t>
            </a:r>
            <a:endParaRPr lang="en-US" sz="1000" dirty="0"/>
          </a:p>
        </p:txBody>
      </p:sp>
      <p:sp>
        <p:nvSpPr>
          <p:cNvPr id="43" name="Oval 42"/>
          <p:cNvSpPr/>
          <p:nvPr/>
        </p:nvSpPr>
        <p:spPr>
          <a:xfrm flipH="1">
            <a:off x="4267200" y="2667000"/>
            <a:ext cx="1159564" cy="791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Willamette metals data file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  <a:endCxn id="43" idx="0"/>
          </p:cNvCxnSpPr>
          <p:nvPr/>
        </p:nvCxnSpPr>
        <p:spPr>
          <a:xfrm>
            <a:off x="4697897" y="2157047"/>
            <a:ext cx="149085" cy="509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4"/>
            <a:endCxn id="42" idx="0"/>
          </p:cNvCxnSpPr>
          <p:nvPr/>
        </p:nvCxnSpPr>
        <p:spPr>
          <a:xfrm flipH="1">
            <a:off x="4697897" y="943708"/>
            <a:ext cx="149085" cy="58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24000" y="3581400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51" name="Straight Arrow Connector 50"/>
          <p:cNvCxnSpPr>
            <a:stCxn id="5" idx="4"/>
            <a:endCxn id="76" idx="0"/>
          </p:cNvCxnSpPr>
          <p:nvPr/>
        </p:nvCxnSpPr>
        <p:spPr>
          <a:xfrm>
            <a:off x="998882" y="838200"/>
            <a:ext cx="72058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6"/>
            <a:endCxn id="50" idx="3"/>
          </p:cNvCxnSpPr>
          <p:nvPr/>
        </p:nvCxnSpPr>
        <p:spPr>
          <a:xfrm flipH="1">
            <a:off x="2219738" y="3569677"/>
            <a:ext cx="447262" cy="32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2"/>
            <a:endCxn id="72" idx="0"/>
          </p:cNvCxnSpPr>
          <p:nvPr/>
        </p:nvCxnSpPr>
        <p:spPr>
          <a:xfrm flipH="1">
            <a:off x="1729409" y="4214447"/>
            <a:ext cx="142460" cy="20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flipH="1">
            <a:off x="1172818" y="4419599"/>
            <a:ext cx="1113182" cy="633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7835347" y="5333999"/>
            <a:ext cx="927651" cy="633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without Void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14661" y="5105399"/>
            <a:ext cx="695738" cy="1002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A &amp; B DQL only &amp; Remove VOID</a:t>
            </a:r>
            <a:endParaRPr lang="en-US" sz="1000" dirty="0"/>
          </a:p>
        </p:txBody>
      </p:sp>
      <p:cxnSp>
        <p:nvCxnSpPr>
          <p:cNvPr id="84" name="Straight Arrow Connector 83"/>
          <p:cNvCxnSpPr>
            <a:stCxn id="81" idx="3"/>
            <a:endCxn id="80" idx="6"/>
          </p:cNvCxnSpPr>
          <p:nvPr/>
        </p:nvCxnSpPr>
        <p:spPr>
          <a:xfrm>
            <a:off x="7010399" y="5606561"/>
            <a:ext cx="824948" cy="4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885661" y="5181599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95" name="Straight Arrow Connector 94"/>
          <p:cNvCxnSpPr>
            <a:stCxn id="6" idx="6"/>
            <a:endCxn id="87" idx="1"/>
          </p:cNvCxnSpPr>
          <p:nvPr/>
        </p:nvCxnSpPr>
        <p:spPr>
          <a:xfrm flipV="1">
            <a:off x="2209799" y="5498123"/>
            <a:ext cx="675862" cy="33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4525618" y="5181599"/>
            <a:ext cx="1113182" cy="633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 Category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87" idx="3"/>
            <a:endCxn id="100" idx="6"/>
          </p:cNvCxnSpPr>
          <p:nvPr/>
        </p:nvCxnSpPr>
        <p:spPr>
          <a:xfrm>
            <a:off x="3581399" y="5498123"/>
            <a:ext cx="944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81" idx="1"/>
          </p:cNvCxnSpPr>
          <p:nvPr/>
        </p:nvCxnSpPr>
        <p:spPr>
          <a:xfrm>
            <a:off x="5638800" y="5498123"/>
            <a:ext cx="675861" cy="10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2" idx="3"/>
            <a:endCxn id="87" idx="1"/>
          </p:cNvCxnSpPr>
          <p:nvPr/>
        </p:nvCxnSpPr>
        <p:spPr>
          <a:xfrm>
            <a:off x="2122978" y="4959938"/>
            <a:ext cx="762683" cy="53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0" idx="4"/>
            <a:endCxn id="143" idx="0"/>
          </p:cNvCxnSpPr>
          <p:nvPr/>
        </p:nvCxnSpPr>
        <p:spPr>
          <a:xfrm flipH="1">
            <a:off x="4451477" y="5814646"/>
            <a:ext cx="630732" cy="67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62400" y="648866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Save as .</a:t>
            </a:r>
            <a:r>
              <a:rPr lang="en-US" sz="1000" dirty="0" err="1" smtClean="0"/>
              <a:t>csv</a:t>
            </a:r>
            <a:r>
              <a:rPr lang="en-US" sz="1000" dirty="0" smtClean="0"/>
              <a:t> file</a:t>
            </a:r>
            <a:endParaRPr lang="en-US" sz="1000" dirty="0"/>
          </a:p>
        </p:txBody>
      </p:sp>
      <p:sp>
        <p:nvSpPr>
          <p:cNvPr id="48" name="Oval 47"/>
          <p:cNvSpPr/>
          <p:nvPr/>
        </p:nvSpPr>
        <p:spPr>
          <a:xfrm flipH="1">
            <a:off x="2667000" y="3200400"/>
            <a:ext cx="1113184" cy="7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LASAR data (w Element names)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8" idx="6"/>
            <a:endCxn id="60" idx="3"/>
          </p:cNvCxnSpPr>
          <p:nvPr/>
        </p:nvCxnSpPr>
        <p:spPr>
          <a:xfrm flipH="1" flipV="1">
            <a:off x="4810538" y="3897924"/>
            <a:ext cx="371062" cy="5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14800" y="3581400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63" name="Straight Arrow Connector 62"/>
          <p:cNvCxnSpPr>
            <a:stCxn id="43" idx="4"/>
            <a:endCxn id="60" idx="0"/>
          </p:cNvCxnSpPr>
          <p:nvPr/>
        </p:nvCxnSpPr>
        <p:spPr>
          <a:xfrm flipH="1">
            <a:off x="4462669" y="3458308"/>
            <a:ext cx="384313" cy="12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1"/>
            <a:endCxn id="48" idx="2"/>
          </p:cNvCxnSpPr>
          <p:nvPr/>
        </p:nvCxnSpPr>
        <p:spPr>
          <a:xfrm flipH="1" flipV="1">
            <a:off x="3780184" y="3569677"/>
            <a:ext cx="334616" cy="32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962400" y="76200"/>
            <a:ext cx="5029200" cy="44958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 cap="rnd" cmpd="dbl">
            <a:solidFill>
              <a:srgbClr val="C0000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62600" y="152400"/>
            <a:ext cx="3272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This section has been done and was output to a single .</a:t>
            </a:r>
            <a:r>
              <a:rPr lang="en-US" sz="1000" dirty="0" err="1" smtClean="0">
                <a:solidFill>
                  <a:srgbClr val="FF0000"/>
                </a:solidFill>
              </a:rPr>
              <a:t>csv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That .</a:t>
            </a:r>
            <a:r>
              <a:rPr lang="en-US" sz="1000" dirty="0" err="1" smtClean="0">
                <a:solidFill>
                  <a:srgbClr val="FF0000"/>
                </a:solidFill>
              </a:rPr>
              <a:t>csv</a:t>
            </a:r>
            <a:r>
              <a:rPr lang="en-US" sz="1000" dirty="0" smtClean="0">
                <a:solidFill>
                  <a:srgbClr val="FF0000"/>
                </a:solidFill>
              </a:rPr>
              <a:t> is imported as </a:t>
            </a:r>
            <a:r>
              <a:rPr lang="en-US" sz="1000" dirty="0" err="1" smtClean="0">
                <a:solidFill>
                  <a:srgbClr val="FF0000"/>
                </a:solidFill>
              </a:rPr>
              <a:t>lasar</a:t>
            </a:r>
            <a:r>
              <a:rPr lang="en-US" sz="1000" dirty="0" smtClean="0">
                <a:solidFill>
                  <a:srgbClr val="FF0000"/>
                </a:solidFill>
              </a:rPr>
              <a:t>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2133600" y="152400"/>
            <a:ext cx="138816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Element </a:t>
            </a:r>
            <a:r>
              <a:rPr lang="en-US" sz="1000" dirty="0" smtClean="0">
                <a:solidFill>
                  <a:schemeClr val="tx1"/>
                </a:solidFill>
              </a:rPr>
              <a:t>Data Qualifiers (from 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71600" y="990600"/>
            <a:ext cx="695738" cy="633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73" idx="5"/>
            <a:endCxn id="76" idx="0"/>
          </p:cNvCxnSpPr>
          <p:nvPr/>
        </p:nvCxnSpPr>
        <p:spPr>
          <a:xfrm flipH="1">
            <a:off x="1719469" y="802808"/>
            <a:ext cx="617423" cy="18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2"/>
            <a:endCxn id="93" idx="0"/>
          </p:cNvCxnSpPr>
          <p:nvPr/>
        </p:nvCxnSpPr>
        <p:spPr>
          <a:xfrm flipH="1">
            <a:off x="1028700" y="1623647"/>
            <a:ext cx="690769" cy="12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 flipH="1">
            <a:off x="228600" y="1752600"/>
            <a:ext cx="1600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Element </a:t>
            </a:r>
            <a:r>
              <a:rPr lang="en-US" sz="1000" dirty="0" smtClean="0">
                <a:solidFill>
                  <a:schemeClr val="tx1"/>
                </a:solidFill>
              </a:rPr>
              <a:t>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 flipH="1">
            <a:off x="2133600" y="14478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Element Station Matrices (from 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00200" y="2438400"/>
            <a:ext cx="762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105" idx="5"/>
            <a:endCxn id="106" idx="0"/>
          </p:cNvCxnSpPr>
          <p:nvPr/>
        </p:nvCxnSpPr>
        <p:spPr>
          <a:xfrm flipH="1">
            <a:off x="1981200" y="2098208"/>
            <a:ext cx="397903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3" idx="3"/>
            <a:endCxn id="106" idx="0"/>
          </p:cNvCxnSpPr>
          <p:nvPr/>
        </p:nvCxnSpPr>
        <p:spPr>
          <a:xfrm>
            <a:off x="1594456" y="2207885"/>
            <a:ext cx="386744" cy="23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 flipH="1">
            <a:off x="152400" y="2971800"/>
            <a:ext cx="1600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Element </a:t>
            </a:r>
            <a:r>
              <a:rPr lang="en-US" sz="1000" dirty="0" smtClean="0">
                <a:solidFill>
                  <a:schemeClr val="tx1"/>
                </a:solidFill>
              </a:rPr>
              <a:t>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106" idx="1"/>
            <a:endCxn id="111" idx="0"/>
          </p:cNvCxnSpPr>
          <p:nvPr/>
        </p:nvCxnSpPr>
        <p:spPr>
          <a:xfrm flipH="1">
            <a:off x="952500" y="2667000"/>
            <a:ext cx="647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4"/>
            <a:endCxn id="50" idx="1"/>
          </p:cNvCxnSpPr>
          <p:nvPr/>
        </p:nvCxnSpPr>
        <p:spPr>
          <a:xfrm>
            <a:off x="952500" y="3505200"/>
            <a:ext cx="571500" cy="392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122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pbryant</dc:creator>
  <cp:lastModifiedBy>pbryant</cp:lastModifiedBy>
  <cp:revision>20</cp:revision>
  <dcterms:created xsi:type="dcterms:W3CDTF">2014-02-10T18:53:16Z</dcterms:created>
  <dcterms:modified xsi:type="dcterms:W3CDTF">2014-02-27T17:12:42Z</dcterms:modified>
</cp:coreProperties>
</file>