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9D625-2878-4E69-ADC8-E5C4C82ED8DA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21E04-9E7E-4E02-A31A-F4D61614B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21E04-9E7E-4E02-A31A-F4D61614B0D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B3FC-C612-448D-904A-F6AD773B54F6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FFE1-9A75-4281-B206-DA84F7FC79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B3FC-C612-448D-904A-F6AD773B54F6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FFE1-9A75-4281-B206-DA84F7FC79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B3FC-C612-448D-904A-F6AD773B54F6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FFE1-9A75-4281-B206-DA84F7FC79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B3FC-C612-448D-904A-F6AD773B54F6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FFE1-9A75-4281-B206-DA84F7FC79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B3FC-C612-448D-904A-F6AD773B54F6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FFE1-9A75-4281-B206-DA84F7FC79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B3FC-C612-448D-904A-F6AD773B54F6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FFE1-9A75-4281-B206-DA84F7FC79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B3FC-C612-448D-904A-F6AD773B54F6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FFE1-9A75-4281-B206-DA84F7FC79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B3FC-C612-448D-904A-F6AD773B54F6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FFE1-9A75-4281-B206-DA84F7FC79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B3FC-C612-448D-904A-F6AD773B54F6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FFE1-9A75-4281-B206-DA84F7FC79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B3FC-C612-448D-904A-F6AD773B54F6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FFE1-9A75-4281-B206-DA84F7FC79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B3FC-C612-448D-904A-F6AD773B54F6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FFE1-9A75-4281-B206-DA84F7FC79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8B3FC-C612-448D-904A-F6AD773B54F6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CFFE1-9A75-4281-B206-DA84F7FC79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81200" y="457200"/>
            <a:ext cx="8382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Data without Void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43200" y="1752600"/>
            <a:ext cx="15240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Data with Criteria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486400" y="533400"/>
            <a:ext cx="13716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Criteria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52400" y="914400"/>
            <a:ext cx="858253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Name match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52400" y="152400"/>
            <a:ext cx="8382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Data without Void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68" idx="5"/>
            <a:endCxn id="12" idx="0"/>
          </p:cNvCxnSpPr>
          <p:nvPr/>
        </p:nvCxnSpPr>
        <p:spPr>
          <a:xfrm>
            <a:off x="4982648" y="1129926"/>
            <a:ext cx="275152" cy="54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724400" y="1676400"/>
            <a:ext cx="10668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Combine</a:t>
            </a:r>
            <a:endParaRPr lang="en-US" sz="1000" dirty="0"/>
          </a:p>
        </p:txBody>
      </p:sp>
      <p:cxnSp>
        <p:nvCxnSpPr>
          <p:cNvPr id="15" name="Straight Arrow Connector 14"/>
          <p:cNvCxnSpPr>
            <a:stCxn id="6" idx="3"/>
            <a:endCxn id="12" idx="0"/>
          </p:cNvCxnSpPr>
          <p:nvPr/>
        </p:nvCxnSpPr>
        <p:spPr>
          <a:xfrm flipH="1">
            <a:off x="5257800" y="1248849"/>
            <a:ext cx="429466" cy="427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5"/>
            <a:endCxn id="19" idx="1"/>
          </p:cNvCxnSpPr>
          <p:nvPr/>
        </p:nvCxnSpPr>
        <p:spPr>
          <a:xfrm>
            <a:off x="867848" y="672726"/>
            <a:ext cx="275152" cy="114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143000" y="533400"/>
            <a:ext cx="617621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Rename</a:t>
            </a:r>
            <a:endParaRPr lang="en-US" sz="1000" dirty="0"/>
          </a:p>
        </p:txBody>
      </p:sp>
      <p:cxnSp>
        <p:nvCxnSpPr>
          <p:cNvPr id="20" name="Straight Arrow Connector 19"/>
          <p:cNvCxnSpPr>
            <a:stCxn id="8" idx="6"/>
            <a:endCxn id="19" idx="1"/>
          </p:cNvCxnSpPr>
          <p:nvPr/>
        </p:nvCxnSpPr>
        <p:spPr>
          <a:xfrm flipV="1">
            <a:off x="1010653" y="787400"/>
            <a:ext cx="132347" cy="393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3"/>
            <a:endCxn id="4" idx="2"/>
          </p:cNvCxnSpPr>
          <p:nvPr/>
        </p:nvCxnSpPr>
        <p:spPr>
          <a:xfrm flipV="1">
            <a:off x="1760621" y="762000"/>
            <a:ext cx="220579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1"/>
            <a:endCxn id="5" idx="6"/>
          </p:cNvCxnSpPr>
          <p:nvPr/>
        </p:nvCxnSpPr>
        <p:spPr>
          <a:xfrm flipH="1">
            <a:off x="4267200" y="2057400"/>
            <a:ext cx="4572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295400" y="3124200"/>
            <a:ext cx="12192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Condition Specific Criteria Calculations</a:t>
            </a:r>
            <a:endParaRPr lang="en-US" sz="1000" dirty="0"/>
          </a:p>
        </p:txBody>
      </p:sp>
      <p:cxnSp>
        <p:nvCxnSpPr>
          <p:cNvPr id="40" name="Straight Arrow Connector 39"/>
          <p:cNvCxnSpPr>
            <a:stCxn id="5" idx="3"/>
            <a:endCxn id="31" idx="0"/>
          </p:cNvCxnSpPr>
          <p:nvPr/>
        </p:nvCxnSpPr>
        <p:spPr>
          <a:xfrm flipH="1">
            <a:off x="1905000" y="2598130"/>
            <a:ext cx="1061385" cy="52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048000" y="3124200"/>
            <a:ext cx="16002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Data with Criteria 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incl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condition specific criteria)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1" idx="3"/>
            <a:endCxn id="43" idx="2"/>
          </p:cNvCxnSpPr>
          <p:nvPr/>
        </p:nvCxnSpPr>
        <p:spPr>
          <a:xfrm>
            <a:off x="2514600" y="3581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5181600" y="3124200"/>
            <a:ext cx="14478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Comparison Calculations</a:t>
            </a:r>
            <a:endParaRPr lang="en-US" sz="1000" dirty="0"/>
          </a:p>
        </p:txBody>
      </p:sp>
      <p:cxnSp>
        <p:nvCxnSpPr>
          <p:cNvPr id="70" name="Straight Arrow Connector 69"/>
          <p:cNvCxnSpPr>
            <a:stCxn id="43" idx="6"/>
            <a:endCxn id="69" idx="1"/>
          </p:cNvCxnSpPr>
          <p:nvPr/>
        </p:nvCxnSpPr>
        <p:spPr>
          <a:xfrm>
            <a:off x="4648200" y="3581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219200" y="4419600"/>
            <a:ext cx="16764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Data Evaluated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69" idx="2"/>
            <a:endCxn id="74" idx="7"/>
          </p:cNvCxnSpPr>
          <p:nvPr/>
        </p:nvCxnSpPr>
        <p:spPr>
          <a:xfrm flipH="1">
            <a:off x="2650097" y="4038600"/>
            <a:ext cx="3255403" cy="52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276600" y="4572000"/>
            <a:ext cx="14478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Cast</a:t>
            </a:r>
          </a:p>
          <a:p>
            <a:pPr algn="ctr"/>
            <a:r>
              <a:rPr lang="en-US" sz="1000" dirty="0" smtClean="0"/>
              <a:t> (Make Wide)</a:t>
            </a:r>
            <a:endParaRPr lang="en-US" sz="1000" dirty="0"/>
          </a:p>
        </p:txBody>
      </p:sp>
      <p:cxnSp>
        <p:nvCxnSpPr>
          <p:cNvPr id="83" name="Straight Arrow Connector 82"/>
          <p:cNvCxnSpPr>
            <a:stCxn id="74" idx="6"/>
            <a:endCxn id="78" idx="1"/>
          </p:cNvCxnSpPr>
          <p:nvPr/>
        </p:nvCxnSpPr>
        <p:spPr>
          <a:xfrm>
            <a:off x="2895600" y="4914900"/>
            <a:ext cx="381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5029200" y="4495800"/>
            <a:ext cx="16764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Data Casted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>
            <a:stCxn id="78" idx="3"/>
            <a:endCxn id="86" idx="2"/>
          </p:cNvCxnSpPr>
          <p:nvPr/>
        </p:nvCxnSpPr>
        <p:spPr>
          <a:xfrm flipV="1">
            <a:off x="4724400" y="499110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6" idx="4"/>
            <a:endCxn id="104" idx="0"/>
          </p:cNvCxnSpPr>
          <p:nvPr/>
        </p:nvCxnSpPr>
        <p:spPr>
          <a:xfrm flipH="1">
            <a:off x="5565623" y="5486400"/>
            <a:ext cx="301777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6" idx="6"/>
            <a:endCxn id="96" idx="1"/>
          </p:cNvCxnSpPr>
          <p:nvPr/>
        </p:nvCxnSpPr>
        <p:spPr>
          <a:xfrm flipV="1">
            <a:off x="6705600" y="4191000"/>
            <a:ext cx="6858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7391400" y="3733800"/>
            <a:ext cx="14478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Roll Up </a:t>
            </a:r>
          </a:p>
          <a:p>
            <a:pPr algn="ctr"/>
            <a:r>
              <a:rPr lang="en-US" sz="1000" dirty="0" smtClean="0"/>
              <a:t>(Summarize)</a:t>
            </a:r>
            <a:endParaRPr lang="en-US" sz="1000" dirty="0"/>
          </a:p>
        </p:txBody>
      </p:sp>
      <p:cxnSp>
        <p:nvCxnSpPr>
          <p:cNvPr id="98" name="Straight Arrow Connector 97"/>
          <p:cNvCxnSpPr>
            <a:stCxn id="96" idx="2"/>
          </p:cNvCxnSpPr>
          <p:nvPr/>
        </p:nvCxnSpPr>
        <p:spPr>
          <a:xfrm>
            <a:off x="8115300" y="4648200"/>
            <a:ext cx="381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105400" y="5943600"/>
            <a:ext cx="920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Output to .</a:t>
            </a:r>
            <a:r>
              <a:rPr lang="en-US" sz="1000" dirty="0" err="1" smtClean="0"/>
              <a:t>csv</a:t>
            </a:r>
            <a:endParaRPr lang="en-US" sz="1000" dirty="0"/>
          </a:p>
        </p:txBody>
      </p:sp>
      <p:sp>
        <p:nvSpPr>
          <p:cNvPr id="106" name="Oval 105"/>
          <p:cNvSpPr/>
          <p:nvPr/>
        </p:nvSpPr>
        <p:spPr>
          <a:xfrm>
            <a:off x="7086600" y="5105400"/>
            <a:ext cx="16764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Roll up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106" idx="4"/>
            <a:endCxn id="108" idx="0"/>
          </p:cNvCxnSpPr>
          <p:nvPr/>
        </p:nvCxnSpPr>
        <p:spPr>
          <a:xfrm flipH="1">
            <a:off x="7623023" y="6096000"/>
            <a:ext cx="301777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162800" y="6488668"/>
            <a:ext cx="920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Output to .</a:t>
            </a:r>
            <a:r>
              <a:rPr lang="en-US" sz="1000" dirty="0" err="1" smtClean="0"/>
              <a:t>csv</a:t>
            </a:r>
            <a:endParaRPr lang="en-US" sz="1000" dirty="0"/>
          </a:p>
        </p:txBody>
      </p:sp>
      <p:sp>
        <p:nvSpPr>
          <p:cNvPr id="55" name="Rectangle 54"/>
          <p:cNvSpPr/>
          <p:nvPr/>
        </p:nvSpPr>
        <p:spPr>
          <a:xfrm>
            <a:off x="3124200" y="533400"/>
            <a:ext cx="7620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Chemical specific totals</a:t>
            </a:r>
            <a:endParaRPr lang="en-US" sz="1000" dirty="0"/>
          </a:p>
        </p:txBody>
      </p:sp>
      <p:cxnSp>
        <p:nvCxnSpPr>
          <p:cNvPr id="56" name="Straight Arrow Connector 55"/>
          <p:cNvCxnSpPr>
            <a:stCxn id="4" idx="6"/>
            <a:endCxn id="55" idx="1"/>
          </p:cNvCxnSpPr>
          <p:nvPr/>
        </p:nvCxnSpPr>
        <p:spPr>
          <a:xfrm>
            <a:off x="2819400" y="7620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971800" y="1143000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Incl. DDT, </a:t>
            </a:r>
            <a:r>
              <a:rPr lang="en-US" sz="800" dirty="0" err="1" smtClean="0"/>
              <a:t>Endosulfan</a:t>
            </a:r>
            <a:r>
              <a:rPr lang="en-US" sz="800" dirty="0" smtClean="0"/>
              <a:t>, </a:t>
            </a:r>
          </a:p>
          <a:p>
            <a:r>
              <a:rPr lang="en-US" sz="800" dirty="0" smtClean="0"/>
              <a:t>Chlordane and PCBs</a:t>
            </a:r>
            <a:endParaRPr lang="en-US" sz="800" dirty="0"/>
          </a:p>
        </p:txBody>
      </p:sp>
      <p:cxnSp>
        <p:nvCxnSpPr>
          <p:cNvPr id="67" name="Straight Arrow Connector 66"/>
          <p:cNvCxnSpPr>
            <a:stCxn id="55" idx="3"/>
            <a:endCxn id="68" idx="2"/>
          </p:cNvCxnSpPr>
          <p:nvPr/>
        </p:nvCxnSpPr>
        <p:spPr>
          <a:xfrm>
            <a:off x="3886200" y="8382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267200" y="609600"/>
            <a:ext cx="8382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Data without Void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0" y="6488668"/>
            <a:ext cx="4861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Note: Saltwater criteria are handled through Station Matrix determinations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80</Words>
  <Application>Microsoft Office PowerPoint</Application>
  <PresentationFormat>On-screen Show (4:3)</PresentationFormat>
  <Paragraphs>26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State of Oregon Department of Environmental Quality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pbryant</dc:creator>
  <cp:lastModifiedBy>pbryant</cp:lastModifiedBy>
  <cp:revision>11</cp:revision>
  <dcterms:created xsi:type="dcterms:W3CDTF">2014-02-10T23:44:09Z</dcterms:created>
  <dcterms:modified xsi:type="dcterms:W3CDTF">2014-02-27T16:52:18Z</dcterms:modified>
</cp:coreProperties>
</file>