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1CAE-4BA1-46EB-ACD9-507AD7F870B4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019B-A9D2-401B-A877-81DA5E132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01_WQPQuery.R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30480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01a_LASARQuery.R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276600" y="30480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01b_Missed_Parameters_Query.R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524000" y="1447800"/>
            <a:ext cx="1219200" cy="533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WQAssessment</a:t>
            </a:r>
            <a:endParaRPr lang="en-US" sz="1000" dirty="0" smtClean="0"/>
          </a:p>
          <a:p>
            <a:pPr algn="ctr"/>
            <a:r>
              <a:rPr lang="en-US" sz="1000" dirty="0" smtClean="0"/>
              <a:t>(SQL database)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914400" y="8382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2133600" y="8382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0"/>
            <a:endCxn id="6" idx="2"/>
          </p:cNvCxnSpPr>
          <p:nvPr/>
        </p:nvCxnSpPr>
        <p:spPr>
          <a:xfrm rot="5400000" flipH="1" flipV="1">
            <a:off x="2705100" y="266700"/>
            <a:ext cx="609600" cy="1752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2"/>
            <a:endCxn id="7" idx="3"/>
          </p:cNvCxnSpPr>
          <p:nvPr/>
        </p:nvCxnSpPr>
        <p:spPr>
          <a:xfrm rot="5400000">
            <a:off x="2876550" y="704850"/>
            <a:ext cx="876300" cy="11430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629400" y="30480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03a_EPA_LASAR_Station_Resolution.R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105400" y="30480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03_USGS_Station_Table_Build.R</a:t>
            </a:r>
            <a:endParaRPr lang="en-US" sz="1000" dirty="0"/>
          </a:p>
        </p:txBody>
      </p:sp>
      <p:cxnSp>
        <p:nvCxnSpPr>
          <p:cNvPr id="22" name="Elbow Connector 21"/>
          <p:cNvCxnSpPr>
            <a:stCxn id="4" idx="0"/>
            <a:endCxn id="20" idx="0"/>
          </p:cNvCxnSpPr>
          <p:nvPr/>
        </p:nvCxnSpPr>
        <p:spPr>
          <a:xfrm rot="5400000" flipH="1" flipV="1">
            <a:off x="3314700" y="-2095500"/>
            <a:ext cx="12700" cy="48006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0"/>
            <a:endCxn id="19" idx="0"/>
          </p:cNvCxnSpPr>
          <p:nvPr/>
        </p:nvCxnSpPr>
        <p:spPr>
          <a:xfrm rot="5400000" flipH="1" flipV="1">
            <a:off x="4076700" y="-2857500"/>
            <a:ext cx="12700" cy="63246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5" idx="0"/>
            <a:endCxn id="19" idx="3"/>
          </p:cNvCxnSpPr>
          <p:nvPr/>
        </p:nvCxnSpPr>
        <p:spPr>
          <a:xfrm rot="16200000" flipH="1">
            <a:off x="4972050" y="-2305050"/>
            <a:ext cx="266700" cy="5486400"/>
          </a:xfrm>
          <a:prstGeom prst="bentConnector4">
            <a:avLst>
              <a:gd name="adj1" fmla="val -85714"/>
              <a:gd name="adj2" fmla="val 1041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43600" y="1295400"/>
            <a:ext cx="1219200" cy="533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.</a:t>
            </a:r>
            <a:r>
              <a:rPr lang="en-US" sz="1000" dirty="0" err="1" smtClean="0"/>
              <a:t>csv’s</a:t>
            </a:r>
            <a:r>
              <a:rPr lang="en-US" sz="1000" dirty="0" smtClean="0"/>
              <a:t> used in Mike’s station locate scripts</a:t>
            </a:r>
            <a:endParaRPr lang="en-US" sz="1000" dirty="0"/>
          </a:p>
        </p:txBody>
      </p:sp>
      <p:cxnSp>
        <p:nvCxnSpPr>
          <p:cNvPr id="31" name="Straight Arrow Connector 30"/>
          <p:cNvCxnSpPr>
            <a:stCxn id="19" idx="2"/>
            <a:endCxn id="29" idx="0"/>
          </p:cNvCxnSpPr>
          <p:nvPr/>
        </p:nvCxnSpPr>
        <p:spPr>
          <a:xfrm flipH="1">
            <a:off x="6553200" y="8382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5715000" y="838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19200" y="25146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04_Data_Preparations.R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5052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05_Station_Summary_and_Determination.R</a:t>
            </a:r>
            <a:endParaRPr lang="en-US" sz="1000" dirty="0"/>
          </a:p>
        </p:txBody>
      </p:sp>
      <p:cxnSp>
        <p:nvCxnSpPr>
          <p:cNvPr id="37" name="Straight Arrow Connector 36"/>
          <p:cNvCxnSpPr>
            <a:stCxn id="7" idx="2"/>
            <a:endCxn id="34" idx="0"/>
          </p:cNvCxnSpPr>
          <p:nvPr/>
        </p:nvCxnSpPr>
        <p:spPr>
          <a:xfrm flipH="1">
            <a:off x="1981200" y="1981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5" idx="0"/>
          </p:cNvCxnSpPr>
          <p:nvPr/>
        </p:nvCxnSpPr>
        <p:spPr>
          <a:xfrm>
            <a:off x="1981200" y="30480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1000" y="44958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06_Exist_Recs.R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2590800" y="44958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07_New_Recs.R</a:t>
            </a:r>
            <a:endParaRPr lang="en-US" sz="1000" dirty="0"/>
          </a:p>
        </p:txBody>
      </p:sp>
      <p:cxnSp>
        <p:nvCxnSpPr>
          <p:cNvPr id="47" name="Straight Arrow Connector 46"/>
          <p:cNvCxnSpPr>
            <a:stCxn id="35" idx="2"/>
            <a:endCxn id="44" idx="0"/>
          </p:cNvCxnSpPr>
          <p:nvPr/>
        </p:nvCxnSpPr>
        <p:spPr>
          <a:xfrm flipH="1">
            <a:off x="1181100" y="40386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5" idx="0"/>
          </p:cNvCxnSpPr>
          <p:nvPr/>
        </p:nvCxnSpPr>
        <p:spPr>
          <a:xfrm>
            <a:off x="2324100" y="4038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24000" y="5715000"/>
            <a:ext cx="1600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08_Final_Table_Edits.R</a:t>
            </a:r>
            <a:endParaRPr lang="en-US" sz="1000" dirty="0"/>
          </a:p>
        </p:txBody>
      </p:sp>
      <p:cxnSp>
        <p:nvCxnSpPr>
          <p:cNvPr id="53" name="Straight Arrow Connector 52"/>
          <p:cNvCxnSpPr>
            <a:stCxn id="44" idx="2"/>
            <a:endCxn id="50" idx="0"/>
          </p:cNvCxnSpPr>
          <p:nvPr/>
        </p:nvCxnSpPr>
        <p:spPr>
          <a:xfrm>
            <a:off x="1181100" y="5029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2"/>
            <a:endCxn id="50" idx="0"/>
          </p:cNvCxnSpPr>
          <p:nvPr/>
        </p:nvCxnSpPr>
        <p:spPr>
          <a:xfrm flipH="1">
            <a:off x="2324100" y="5029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38800" y="4267200"/>
            <a:ext cx="1219200" cy="533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2012IR_ToxicsRedo_Staging.mdb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5638800" y="5715000"/>
            <a:ext cx="1219200" cy="533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.</a:t>
            </a:r>
            <a:r>
              <a:rPr lang="en-US" sz="1000" dirty="0" err="1" smtClean="0"/>
              <a:t>csv</a:t>
            </a:r>
            <a:r>
              <a:rPr lang="en-US" sz="1000" dirty="0" smtClean="0"/>
              <a:t> of Assessment Report Summary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50" idx="3"/>
            <a:endCxn id="62" idx="1"/>
          </p:cNvCxnSpPr>
          <p:nvPr/>
        </p:nvCxnSpPr>
        <p:spPr>
          <a:xfrm>
            <a:off x="3124200" y="59817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0"/>
            <a:endCxn id="61" idx="2"/>
          </p:cNvCxnSpPr>
          <p:nvPr/>
        </p:nvCxnSpPr>
        <p:spPr>
          <a:xfrm flipV="1">
            <a:off x="6248400" y="4800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61" idx="0"/>
            <a:endCxn id="7" idx="3"/>
          </p:cNvCxnSpPr>
          <p:nvPr/>
        </p:nvCxnSpPr>
        <p:spPr>
          <a:xfrm rot="16200000" flipV="1">
            <a:off x="3219450" y="1238250"/>
            <a:ext cx="2552700" cy="35052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48400" y="2362200"/>
            <a:ext cx="1600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Mike’s station locate scripts (see his documentation for details)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stCxn id="29" idx="2"/>
            <a:endCxn id="70" idx="0"/>
          </p:cNvCxnSpPr>
          <p:nvPr/>
        </p:nvCxnSpPr>
        <p:spPr>
          <a:xfrm>
            <a:off x="6553200" y="1828800"/>
            <a:ext cx="495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0" idx="1"/>
            <a:endCxn id="7" idx="3"/>
          </p:cNvCxnSpPr>
          <p:nvPr/>
        </p:nvCxnSpPr>
        <p:spPr>
          <a:xfrm rot="10800000">
            <a:off x="2743200" y="1714500"/>
            <a:ext cx="3505200" cy="952500"/>
          </a:xfrm>
          <a:prstGeom prst="curvedConnector3">
            <a:avLst>
              <a:gd name="adj1" fmla="val 171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10400" y="4267200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Due to problems with writing large text fields directly from R, </a:t>
            </a:r>
          </a:p>
          <a:p>
            <a:r>
              <a:rPr lang="en-US" sz="1000" dirty="0"/>
              <a:t>w</a:t>
            </a:r>
            <a:r>
              <a:rPr lang="en-US" sz="1000" dirty="0" smtClean="0"/>
              <a:t>e first go to a .</a:t>
            </a:r>
            <a:r>
              <a:rPr lang="en-US" sz="1000" dirty="0" err="1" smtClean="0"/>
              <a:t>csv</a:t>
            </a:r>
            <a:r>
              <a:rPr lang="en-US" sz="1000" dirty="0" smtClean="0"/>
              <a:t> that is imported to the Access staging database. There is an import specification in the access database to import the .</a:t>
            </a:r>
            <a:r>
              <a:rPr lang="en-US" sz="1000" dirty="0" err="1" smtClean="0"/>
              <a:t>csv</a:t>
            </a:r>
            <a:r>
              <a:rPr lang="en-US" sz="1000" dirty="0" smtClean="0"/>
              <a:t> easily. Then using the Import Wizard in SQL Server Management</a:t>
            </a:r>
          </a:p>
          <a:p>
            <a:r>
              <a:rPr lang="en-US" sz="1000" dirty="0" smtClean="0"/>
              <a:t>Studio the access table is imported to a SQL table.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State of Oregon Department of Environmental Quality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PCAdmin</dc:creator>
  <cp:lastModifiedBy>PCAdmin</cp:lastModifiedBy>
  <cp:revision>3</cp:revision>
  <dcterms:created xsi:type="dcterms:W3CDTF">2014-08-06T18:07:18Z</dcterms:created>
  <dcterms:modified xsi:type="dcterms:W3CDTF">2014-08-21T19:22:06Z</dcterms:modified>
</cp:coreProperties>
</file>