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bcb70a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bcb70a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da0aea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9da0aea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9da0ae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9da0ae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da0ae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da0ae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9da0ae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9da0ae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9da0ae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9da0ae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9da0aea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9da0aea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9da0ae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9da0ae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9da0aea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9da0aea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9da0aea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9da0aea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8bcb70a23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8bcb70a2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9da0aeae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9da0aea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9da0aea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9da0aea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8bcb70a2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8bcb70a2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8bcb70a2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8bcb70a2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4ec4388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4ec4388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4ec4388f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4ec4388f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4ec4388f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4ec4388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8bbf6c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8bbf6c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bcb70a2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bcb70a2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bbf6c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bbf6c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mmercesync-hub.github.io/commerce-sync-docs/" TargetMode="Externa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1.xml"/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17" Type="http://schemas.openxmlformats.org/officeDocument/2006/relationships/slide" Target="/ppt/slides/slide18.xml"/><Relationship Id="rId16" Type="http://schemas.openxmlformats.org/officeDocument/2006/relationships/slide" Target="/ppt/slides/slide17.xml"/><Relationship Id="rId5" Type="http://schemas.openxmlformats.org/officeDocument/2006/relationships/slide" Target="/ppt/slides/slide6.xml"/><Relationship Id="rId19" Type="http://schemas.openxmlformats.org/officeDocument/2006/relationships/slide" Target="/ppt/slides/slide20.xml"/><Relationship Id="rId6" Type="http://schemas.openxmlformats.org/officeDocument/2006/relationships/slide" Target="/ppt/slides/slide7.xml"/><Relationship Id="rId18" Type="http://schemas.openxmlformats.org/officeDocument/2006/relationships/slide" Target="/ppt/slides/slide19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000"/>
              <a:t>CommerceSync Hub Bundle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Szoftvercsomag egyszerűen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563" y="984849"/>
            <a:ext cx="2394875" cy="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09900" y="3514350"/>
            <a:ext cx="4324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lt2"/>
                </a:solidFill>
              </a:rPr>
              <a:t>Teszáry Péter | bsze2tespet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09900" y="3895950"/>
            <a:ext cx="4324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lt2"/>
                </a:solidFill>
              </a:rPr>
              <a:t>2024. április 3.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működik?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73256" y="1420650"/>
            <a:ext cx="15381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ProductBridge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688328" y="1942814"/>
            <a:ext cx="15381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WooSync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773259" y="2688551"/>
            <a:ext cx="15381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832638" y="1942815"/>
            <a:ext cx="15381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WordPress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6832631" y="3280353"/>
            <a:ext cx="15381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MariaDB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" name="Google Shape;136;p22"/>
          <p:cNvCxnSpPr>
            <a:stCxn id="133" idx="3"/>
          </p:cNvCxnSpPr>
          <p:nvPr/>
        </p:nvCxnSpPr>
        <p:spPr>
          <a:xfrm flipH="1" rot="10800000">
            <a:off x="2311359" y="2204201"/>
            <a:ext cx="1377000" cy="70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stealth"/>
            <a:tailEnd len="sm" w="sm" type="stealth"/>
          </a:ln>
        </p:spPr>
      </p:cxnSp>
      <p:cxnSp>
        <p:nvCxnSpPr>
          <p:cNvPr id="137" name="Google Shape;137;p22"/>
          <p:cNvCxnSpPr>
            <a:stCxn id="133" idx="0"/>
            <a:endCxn id="131" idx="2"/>
          </p:cNvCxnSpPr>
          <p:nvPr/>
        </p:nvCxnSpPr>
        <p:spPr>
          <a:xfrm rot="-5400000">
            <a:off x="1129959" y="2275601"/>
            <a:ext cx="8253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stealth"/>
            <a:tailEnd len="sm" w="sm" type="stealth"/>
          </a:ln>
        </p:spPr>
      </p:cxnSp>
      <p:cxnSp>
        <p:nvCxnSpPr>
          <p:cNvPr id="138" name="Google Shape;138;p22"/>
          <p:cNvCxnSpPr>
            <a:stCxn id="134" idx="2"/>
            <a:endCxn id="135" idx="0"/>
          </p:cNvCxnSpPr>
          <p:nvPr/>
        </p:nvCxnSpPr>
        <p:spPr>
          <a:xfrm flipH="1" rot="-5400000">
            <a:off x="7154538" y="2832465"/>
            <a:ext cx="8949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stealth"/>
            <a:tailEnd len="sm" w="sm" type="stealth"/>
          </a:ln>
        </p:spPr>
      </p:cxnSp>
      <p:cxnSp>
        <p:nvCxnSpPr>
          <p:cNvPr id="139" name="Google Shape;139;p22"/>
          <p:cNvCxnSpPr>
            <a:stCxn id="134" idx="1"/>
            <a:endCxn id="132" idx="3"/>
          </p:cNvCxnSpPr>
          <p:nvPr/>
        </p:nvCxnSpPr>
        <p:spPr>
          <a:xfrm flipH="1">
            <a:off x="5226438" y="2164065"/>
            <a:ext cx="1606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WooSync Folder Structure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/>
              <a:t>WooSync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includes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README.MD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uninstall.php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woosync.php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WooSync API Key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50" y="1017725"/>
            <a:ext cx="738188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WooSync Cron Jobs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0" y="1104200"/>
            <a:ext cx="737788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</a:t>
            </a:r>
            <a:r>
              <a:rPr lang="hu"/>
              <a:t>Folder Structure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u="sng"/>
              <a:t>ProductBridge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MVVM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Viewmodel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Styles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App.xaml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Assemblyinfo.cs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Search Product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13" y="1017725"/>
            <a:ext cx="71423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New Product Window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38" y="1111500"/>
            <a:ext cx="71405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Credentials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38" y="1052875"/>
            <a:ext cx="711491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Search User Page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75" y="1017725"/>
            <a:ext cx="7108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ProductBridge Add New User Window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63" y="1017725"/>
            <a:ext cx="71584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88"/>
              <a:t>“Az összevisszaságban találd meg az egyszerűséget, a hangzavarban a harmóniát. A nehézségek közt mindig ott van a lehetőség.”</a:t>
            </a:r>
            <a:endParaRPr sz="58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Albert Einstein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Database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25" y="986950"/>
            <a:ext cx="743595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Documentation Site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38" y="1017725"/>
            <a:ext cx="76253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exit()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Elérhetőségek és információ: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u="sng">
                <a:solidFill>
                  <a:srgbClr val="BD34F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https://commercesync-hub.github.io/commerce-sync-docs/</a:t>
            </a:r>
            <a:endParaRPr>
              <a:solidFill>
                <a:srgbClr val="BD34FE"/>
              </a:solidFill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60800" y="2089975"/>
            <a:ext cx="2897400" cy="10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907225" y="316825"/>
            <a:ext cx="4260300" cy="4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Milyen céllal hoztuk létre a szoftvercsomagot?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 az ami egyszerűsíthetné a feladatok egy részét?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Miért van erre szükség?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Programcsomag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fejlesztői csapat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TechStack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Hogyan működik?</a:t>
            </a:r>
            <a:endParaRPr>
              <a:solidFill>
                <a:srgbClr val="BD34F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WooSync Folder Structure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WooSync API Key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WooSync Cron Jobs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Folder Structure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Search Product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New Product Window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Credentials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Search User Page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ProductBridge Add New User Window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</a:t>
            </a:r>
            <a:endParaRPr>
              <a:solidFill>
                <a:srgbClr val="BD34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34FE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BD34FE"/>
              </a:buClr>
              <a:buSzPct val="100000"/>
              <a:buAutoNum type="arabicPeriod"/>
            </a:pPr>
            <a:r>
              <a:rPr lang="hu" u="sng">
                <a:solidFill>
                  <a:srgbClr val="BD34FE"/>
                </a:solidFill>
                <a:hlinkClick action="ppaction://hlinksldjump"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 Site</a:t>
            </a:r>
            <a:endParaRPr>
              <a:solidFill>
                <a:srgbClr val="BD34FE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Milyen céllal hoztuk létre a szoftvercsomagot?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Sok KKV küzd azzal, hogy egyszerűsítse a napi feladatait. Kevesebb terhet tegyen alkalmazottai vállára. De a mai, digitalizációval </a:t>
            </a:r>
            <a:r>
              <a:rPr lang="hu"/>
              <a:t>átszőtt</a:t>
            </a:r>
            <a:r>
              <a:rPr lang="hu"/>
              <a:t> világunkban egyre nehezebb lépést tartani az információs zajjal…</a:t>
            </a:r>
            <a:br>
              <a:rPr lang="hu"/>
            </a:br>
            <a:br>
              <a:rPr lang="hu"/>
            </a:br>
            <a:r>
              <a:rPr lang="hu"/>
              <a:t>Túl sok mindenhez kell érteni. Egy pizzériában, annak aki felveszi a rendeléseket, értenie kell különböző szoftverekhez, mobil applikációkhoz, elektronikus fizetéshez. Diszpécser, médiatechnológus, futár, pizzasütő és a megrendelőkkel foglalkozó “mindenes” egyben.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ami egyszerűsíthetné a feladatok egy részét?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CommerceSync Bundle csomag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563" y="2116149"/>
            <a:ext cx="2394875" cy="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Miért van erre szükség?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Azért, mert egyszerű, könnyen használható és arra lett tervezve, hogy a zaj helyet, csendet teremtsen.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888" y="2073675"/>
            <a:ext cx="3186220" cy="26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Programcsomag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67275" y="1927775"/>
            <a:ext cx="2325300" cy="136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ProductBridge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Desktop App amely egyszerűbbé teszi a termékek feltöltését a WooCommerce alapú Webshopba</a:t>
            </a:r>
            <a:endParaRPr sz="1000"/>
          </a:p>
        </p:txBody>
      </p:sp>
      <p:sp>
        <p:nvSpPr>
          <p:cNvPr id="103" name="Google Shape;103;p19"/>
          <p:cNvSpPr/>
          <p:nvPr/>
        </p:nvSpPr>
        <p:spPr>
          <a:xfrm>
            <a:off x="3409350" y="1927775"/>
            <a:ext cx="2325300" cy="136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WooSync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Bővítmény amely biztosítja a kommunikációt a Desktop App és a Weboldal között</a:t>
            </a:r>
            <a:endParaRPr sz="1000"/>
          </a:p>
        </p:txBody>
      </p:sp>
      <p:sp>
        <p:nvSpPr>
          <p:cNvPr id="104" name="Google Shape;104;p19"/>
          <p:cNvSpPr/>
          <p:nvPr/>
        </p:nvSpPr>
        <p:spPr>
          <a:xfrm>
            <a:off x="6151425" y="1927775"/>
            <a:ext cx="2325300" cy="136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CommerceSync Theme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Egy BootStrap alapú WordPress téma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fejlesztői csapat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814163" y="1274250"/>
            <a:ext cx="3492600" cy="129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Bagi Péter </a:t>
            </a:r>
            <a:r>
              <a:rPr b="1" lang="hu" sz="800">
                <a:solidFill>
                  <a:schemeClr val="dk1"/>
                </a:solidFill>
              </a:rPr>
              <a:t>(fejlesztő és tesztelő)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CommerceSync Theme – Frontend és Backend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WooSync – Frontend és Backend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Product Bridge – Frontend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Dokumentáció</a:t>
            </a:r>
            <a:endParaRPr sz="800"/>
          </a:p>
        </p:txBody>
      </p:sp>
      <p:sp>
        <p:nvSpPr>
          <p:cNvPr id="112" name="Google Shape;112;p20"/>
          <p:cNvSpPr/>
          <p:nvPr/>
        </p:nvSpPr>
        <p:spPr>
          <a:xfrm>
            <a:off x="4837238" y="1274250"/>
            <a:ext cx="3492600" cy="129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Pernyész Dániel </a:t>
            </a:r>
            <a:r>
              <a:rPr b="1" lang="hu" sz="800">
                <a:solidFill>
                  <a:schemeClr val="dk1"/>
                </a:solidFill>
              </a:rPr>
              <a:t>(fejlesztő és tesztelő)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Product Bridge – Front end és Backend, Adatbázis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WooSync – Adatbázis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Dokumentáció</a:t>
            </a:r>
            <a:endParaRPr sz="800"/>
          </a:p>
        </p:txBody>
      </p:sp>
      <p:sp>
        <p:nvSpPr>
          <p:cNvPr id="113" name="Google Shape;113;p20"/>
          <p:cNvSpPr/>
          <p:nvPr/>
        </p:nvSpPr>
        <p:spPr>
          <a:xfrm>
            <a:off x="2817300" y="3092750"/>
            <a:ext cx="3509400" cy="1499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Teszáry Péter </a:t>
            </a:r>
            <a:r>
              <a:rPr b="1" lang="hu" sz="800">
                <a:solidFill>
                  <a:schemeClr val="dk1"/>
                </a:solidFill>
              </a:rPr>
              <a:t>(fejlesztő és tesztelő, projekt manager)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CommcerceSync Theme – Frontend és Backend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WooSync – Frontend és Backend, Adatbázis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Product Bridge – Frontend és Adatbázis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Design tervek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Dokumentáció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hu" sz="800"/>
              <a:t>Project management</a:t>
            </a:r>
            <a:endParaRPr sz="8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TechStack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001275" y="1366675"/>
            <a:ext cx="1844400" cy="18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ProductBridge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C#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WPF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MVVM</a:t>
            </a:r>
            <a:endParaRPr sz="1000"/>
          </a:p>
        </p:txBody>
      </p:sp>
      <p:sp>
        <p:nvSpPr>
          <p:cNvPr id="121" name="Google Shape;121;p21"/>
          <p:cNvSpPr/>
          <p:nvPr/>
        </p:nvSpPr>
        <p:spPr>
          <a:xfrm>
            <a:off x="3649800" y="1366675"/>
            <a:ext cx="1844400" cy="18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WooSync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PHP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CSS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JavaScript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BootStrap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Rest API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CronJobs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Authentication</a:t>
            </a:r>
            <a:endParaRPr sz="1000"/>
          </a:p>
        </p:txBody>
      </p:sp>
      <p:sp>
        <p:nvSpPr>
          <p:cNvPr id="122" name="Google Shape;122;p21"/>
          <p:cNvSpPr/>
          <p:nvPr/>
        </p:nvSpPr>
        <p:spPr>
          <a:xfrm>
            <a:off x="6298325" y="1366675"/>
            <a:ext cx="1844400" cy="189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CommerceSync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Theme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CSS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BootStrap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jQuery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PHP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JavaScript</a:t>
            </a:r>
            <a:endParaRPr sz="1000"/>
          </a:p>
        </p:txBody>
      </p:sp>
      <p:sp>
        <p:nvSpPr>
          <p:cNvPr id="123" name="Google Shape;123;p21"/>
          <p:cNvSpPr/>
          <p:nvPr/>
        </p:nvSpPr>
        <p:spPr>
          <a:xfrm>
            <a:off x="2065388" y="3615525"/>
            <a:ext cx="1754700" cy="105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ProductBridge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Database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hu" sz="1000"/>
              <a:t>MySQL</a:t>
            </a:r>
            <a:endParaRPr sz="1000"/>
          </a:p>
        </p:txBody>
      </p:sp>
      <p:sp>
        <p:nvSpPr>
          <p:cNvPr id="124" name="Google Shape;124;p21"/>
          <p:cNvSpPr/>
          <p:nvPr/>
        </p:nvSpPr>
        <p:spPr>
          <a:xfrm>
            <a:off x="5323913" y="3615525"/>
            <a:ext cx="1754700" cy="105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34FE"/>
              </a:gs>
              <a:gs pos="50000">
                <a:srgbClr val="9854B9"/>
              </a:gs>
              <a:gs pos="100000">
                <a:srgbClr val="3E63D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dk1"/>
                </a:solidFill>
              </a:rPr>
              <a:t>WordPress Database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MariaDB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